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  <p:sldMasterId id="2147483697" r:id="rId3"/>
    <p:sldMasterId id="2147483705" r:id="rId4"/>
    <p:sldMasterId id="2147483711" r:id="rId5"/>
  </p:sldMasterIdLst>
  <p:notesMasterIdLst>
    <p:notesMasterId r:id="rId44"/>
  </p:notesMasterIdLst>
  <p:sldIdLst>
    <p:sldId id="256" r:id="rId6"/>
    <p:sldId id="257" r:id="rId7"/>
    <p:sldId id="258" r:id="rId8"/>
    <p:sldId id="292" r:id="rId9"/>
    <p:sldId id="259" r:id="rId10"/>
    <p:sldId id="260" r:id="rId11"/>
    <p:sldId id="308" r:id="rId12"/>
    <p:sldId id="262" r:id="rId13"/>
    <p:sldId id="293" r:id="rId14"/>
    <p:sldId id="264" r:id="rId15"/>
    <p:sldId id="269" r:id="rId16"/>
    <p:sldId id="294" r:id="rId17"/>
    <p:sldId id="305" r:id="rId18"/>
    <p:sldId id="265" r:id="rId19"/>
    <p:sldId id="266" r:id="rId20"/>
    <p:sldId id="297" r:id="rId21"/>
    <p:sldId id="298" r:id="rId22"/>
    <p:sldId id="268" r:id="rId23"/>
    <p:sldId id="267" r:id="rId24"/>
    <p:sldId id="301" r:id="rId25"/>
    <p:sldId id="309" r:id="rId26"/>
    <p:sldId id="270" r:id="rId27"/>
    <p:sldId id="302" r:id="rId28"/>
    <p:sldId id="271" r:id="rId29"/>
    <p:sldId id="272" r:id="rId30"/>
    <p:sldId id="273" r:id="rId31"/>
    <p:sldId id="310" r:id="rId32"/>
    <p:sldId id="303" r:id="rId33"/>
    <p:sldId id="304" r:id="rId34"/>
    <p:sldId id="289" r:id="rId35"/>
    <p:sldId id="290" r:id="rId36"/>
    <p:sldId id="291" r:id="rId37"/>
    <p:sldId id="295" r:id="rId38"/>
    <p:sldId id="300" r:id="rId39"/>
    <p:sldId id="311" r:id="rId40"/>
    <p:sldId id="263" r:id="rId41"/>
    <p:sldId id="306" r:id="rId42"/>
    <p:sldId id="296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9AF9F-A772-4DCF-8BF4-C9F63E2EC271}" v="11" dt="2025-08-22T18:47:06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Real Enrique" userId="b171d602-790f-4414-93eb-cdb5bae8d7f5" providerId="ADAL" clId="{D039AF9F-A772-4DCF-8BF4-C9F63E2EC271}"/>
    <pc:docChg chg="custSel modSld">
      <pc:chgData name="Mario Real Enrique" userId="b171d602-790f-4414-93eb-cdb5bae8d7f5" providerId="ADAL" clId="{D039AF9F-A772-4DCF-8BF4-C9F63E2EC271}" dt="2025-08-22T18:47:11.409" v="14" actId="478"/>
      <pc:docMkLst>
        <pc:docMk/>
      </pc:docMkLst>
      <pc:sldChg chg="addSp delSp modSp mod">
        <pc:chgData name="Mario Real Enrique" userId="b171d602-790f-4414-93eb-cdb5bae8d7f5" providerId="ADAL" clId="{D039AF9F-A772-4DCF-8BF4-C9F63E2EC271}" dt="2025-08-22T18:47:11.409" v="14" actId="478"/>
        <pc:sldMkLst>
          <pc:docMk/>
          <pc:sldMk cId="839760141" sldId="304"/>
        </pc:sldMkLst>
        <pc:picChg chg="add del mod">
          <ac:chgData name="Mario Real Enrique" userId="b171d602-790f-4414-93eb-cdb5bae8d7f5" providerId="ADAL" clId="{D039AF9F-A772-4DCF-8BF4-C9F63E2EC271}" dt="2025-08-22T18:47:11.409" v="14" actId="478"/>
          <ac:picMkLst>
            <pc:docMk/>
            <pc:sldMk cId="839760141" sldId="304"/>
            <ac:picMk id="5" creationId="{BCE78572-FD1D-EB32-7448-ACA25F5E6FB7}"/>
          </ac:picMkLst>
        </pc:picChg>
      </pc:sldChg>
      <pc:sldChg chg="addSp modSp modAnim">
        <pc:chgData name="Mario Real Enrique" userId="b171d602-790f-4414-93eb-cdb5bae8d7f5" providerId="ADAL" clId="{D039AF9F-A772-4DCF-8BF4-C9F63E2EC271}" dt="2025-08-22T11:45:00.548" v="9" actId="164"/>
        <pc:sldMkLst>
          <pc:docMk/>
          <pc:sldMk cId="3352640611" sldId="310"/>
        </pc:sldMkLst>
        <pc:spChg chg="mod">
          <ac:chgData name="Mario Real Enrique" userId="b171d602-790f-4414-93eb-cdb5bae8d7f5" providerId="ADAL" clId="{D039AF9F-A772-4DCF-8BF4-C9F63E2EC271}" dt="2025-08-22T11:45:00.548" v="9" actId="164"/>
          <ac:spMkLst>
            <pc:docMk/>
            <pc:sldMk cId="3352640611" sldId="310"/>
            <ac:spMk id="2" creationId="{8EB690C6-9C71-5045-C465-E77F0B605BA2}"/>
          </ac:spMkLst>
        </pc:spChg>
        <pc:spChg chg="mod">
          <ac:chgData name="Mario Real Enrique" userId="b171d602-790f-4414-93eb-cdb5bae8d7f5" providerId="ADAL" clId="{D039AF9F-A772-4DCF-8BF4-C9F63E2EC271}" dt="2025-08-22T11:45:00.548" v="9" actId="164"/>
          <ac:spMkLst>
            <pc:docMk/>
            <pc:sldMk cId="3352640611" sldId="310"/>
            <ac:spMk id="3" creationId="{5887BD9C-9B83-C92C-3E2B-DBECB6765720}"/>
          </ac:spMkLst>
        </pc:spChg>
        <pc:spChg chg="mod">
          <ac:chgData name="Mario Real Enrique" userId="b171d602-790f-4414-93eb-cdb5bae8d7f5" providerId="ADAL" clId="{D039AF9F-A772-4DCF-8BF4-C9F63E2EC271}" dt="2025-08-22T11:45:00.548" v="9" actId="164"/>
          <ac:spMkLst>
            <pc:docMk/>
            <pc:sldMk cId="3352640611" sldId="310"/>
            <ac:spMk id="4" creationId="{D89EBE3C-EECE-772C-970B-54EC3FD6A980}"/>
          </ac:spMkLst>
        </pc:spChg>
        <pc:spChg chg="mod">
          <ac:chgData name="Mario Real Enrique" userId="b171d602-790f-4414-93eb-cdb5bae8d7f5" providerId="ADAL" clId="{D039AF9F-A772-4DCF-8BF4-C9F63E2EC271}" dt="2025-08-22T11:45:00.548" v="9" actId="164"/>
          <ac:spMkLst>
            <pc:docMk/>
            <pc:sldMk cId="3352640611" sldId="310"/>
            <ac:spMk id="14" creationId="{7109E39C-5B91-25C5-206F-6A95C17C2A99}"/>
          </ac:spMkLst>
        </pc:spChg>
        <pc:spChg chg="mod">
          <ac:chgData name="Mario Real Enrique" userId="b171d602-790f-4414-93eb-cdb5bae8d7f5" providerId="ADAL" clId="{D039AF9F-A772-4DCF-8BF4-C9F63E2EC271}" dt="2025-08-22T11:45:00.548" v="9" actId="164"/>
          <ac:spMkLst>
            <pc:docMk/>
            <pc:sldMk cId="3352640611" sldId="310"/>
            <ac:spMk id="15" creationId="{07AC7EF5-A4C6-E629-727B-E750906CB176}"/>
          </ac:spMkLst>
        </pc:spChg>
        <pc:spChg chg="mod">
          <ac:chgData name="Mario Real Enrique" userId="b171d602-790f-4414-93eb-cdb5bae8d7f5" providerId="ADAL" clId="{D039AF9F-A772-4DCF-8BF4-C9F63E2EC271}" dt="2025-08-22T11:45:00.548" v="9" actId="164"/>
          <ac:spMkLst>
            <pc:docMk/>
            <pc:sldMk cId="3352640611" sldId="310"/>
            <ac:spMk id="26" creationId="{69551501-E3D5-4DF5-0B75-882FD55F01FF}"/>
          </ac:spMkLst>
        </pc:spChg>
        <pc:spChg chg="mod">
          <ac:chgData name="Mario Real Enrique" userId="b171d602-790f-4414-93eb-cdb5bae8d7f5" providerId="ADAL" clId="{D039AF9F-A772-4DCF-8BF4-C9F63E2EC271}" dt="2025-08-22T11:45:00.548" v="9" actId="164"/>
          <ac:spMkLst>
            <pc:docMk/>
            <pc:sldMk cId="3352640611" sldId="310"/>
            <ac:spMk id="27" creationId="{4A4EA86F-727B-E8BD-6D16-8FCC08504BA2}"/>
          </ac:spMkLst>
        </pc:spChg>
        <pc:spChg chg="mod">
          <ac:chgData name="Mario Real Enrique" userId="b171d602-790f-4414-93eb-cdb5bae8d7f5" providerId="ADAL" clId="{D039AF9F-A772-4DCF-8BF4-C9F63E2EC271}" dt="2025-08-22T11:45:00.548" v="9" actId="164"/>
          <ac:spMkLst>
            <pc:docMk/>
            <pc:sldMk cId="3352640611" sldId="310"/>
            <ac:spMk id="43" creationId="{6DA9DE80-D7F4-55BF-D319-ED008CCC47FE}"/>
          </ac:spMkLst>
        </pc:spChg>
        <pc:spChg chg="mod">
          <ac:chgData name="Mario Real Enrique" userId="b171d602-790f-4414-93eb-cdb5bae8d7f5" providerId="ADAL" clId="{D039AF9F-A772-4DCF-8BF4-C9F63E2EC271}" dt="2025-08-22T11:45:00.548" v="9" actId="164"/>
          <ac:spMkLst>
            <pc:docMk/>
            <pc:sldMk cId="3352640611" sldId="310"/>
            <ac:spMk id="44" creationId="{21806F48-C178-C93F-B8C6-A7AC66549C1A}"/>
          </ac:spMkLst>
        </pc:spChg>
        <pc:spChg chg="mod">
          <ac:chgData name="Mario Real Enrique" userId="b171d602-790f-4414-93eb-cdb5bae8d7f5" providerId="ADAL" clId="{D039AF9F-A772-4DCF-8BF4-C9F63E2EC271}" dt="2025-08-22T11:45:00.548" v="9" actId="164"/>
          <ac:spMkLst>
            <pc:docMk/>
            <pc:sldMk cId="3352640611" sldId="310"/>
            <ac:spMk id="45" creationId="{68A19FD9-D107-1C55-19B7-BF378222FEF7}"/>
          </ac:spMkLst>
        </pc:spChg>
      </pc:sldChg>
    </pc:docChg>
  </pc:docChgLst>
  <pc:docChgLst>
    <pc:chgData name="Mario Real Enrique" userId="b171d602-790f-4414-93eb-cdb5bae8d7f5" providerId="ADAL" clId="{41C88B63-B39C-4382-B16E-B02711992DE5}"/>
    <pc:docChg chg="undo redo custSel addSld delSld modSld sldOrd">
      <pc:chgData name="Mario Real Enrique" userId="b171d602-790f-4414-93eb-cdb5bae8d7f5" providerId="ADAL" clId="{41C88B63-B39C-4382-B16E-B02711992DE5}" dt="2025-07-11T12:49:18.143" v="7192" actId="1037"/>
      <pc:docMkLst>
        <pc:docMk/>
      </pc:docMkLst>
      <pc:sldChg chg="addSp delSp modSp new mod modClrScheme chgLayout">
        <pc:chgData name="Mario Real Enrique" userId="b171d602-790f-4414-93eb-cdb5bae8d7f5" providerId="ADAL" clId="{41C88B63-B39C-4382-B16E-B02711992DE5}" dt="2025-07-01T15:15:37.277" v="6" actId="700"/>
        <pc:sldMkLst>
          <pc:docMk/>
          <pc:sldMk cId="3754802511" sldId="256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1T15:36:31.539" v="15" actId="700"/>
        <pc:sldMkLst>
          <pc:docMk/>
          <pc:sldMk cId="1751276743" sldId="257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1T17:07:24.547" v="571" actId="6549"/>
        <pc:sldMkLst>
          <pc:docMk/>
          <pc:sldMk cId="596713424" sldId="258"/>
        </pc:sldMkLst>
      </pc:sldChg>
      <pc:sldChg chg="addSp delSp modSp new mod modClrScheme modAnim chgLayout modNotesTx">
        <pc:chgData name="Mario Real Enrique" userId="b171d602-790f-4414-93eb-cdb5bae8d7f5" providerId="ADAL" clId="{41C88B63-B39C-4382-B16E-B02711992DE5}" dt="2025-07-04T06:41:41.589" v="6946" actId="20577"/>
        <pc:sldMkLst>
          <pc:docMk/>
          <pc:sldMk cId="2681340788" sldId="259"/>
        </pc:sldMkLst>
      </pc:sldChg>
      <pc:sldChg chg="new del">
        <pc:chgData name="Mario Real Enrique" userId="b171d602-790f-4414-93eb-cdb5bae8d7f5" providerId="ADAL" clId="{41C88B63-B39C-4382-B16E-B02711992DE5}" dt="2025-07-01T15:40:46.266" v="39" actId="47"/>
        <pc:sldMkLst>
          <pc:docMk/>
          <pc:sldMk cId="3630904306" sldId="259"/>
        </pc:sldMkLst>
      </pc:sldChg>
      <pc:sldChg chg="addSp delSp modSp new mod">
        <pc:chgData name="Mario Real Enrique" userId="b171d602-790f-4414-93eb-cdb5bae8d7f5" providerId="ADAL" clId="{41C88B63-B39C-4382-B16E-B02711992DE5}" dt="2025-07-03T21:46:32.431" v="5901" actId="1076"/>
        <pc:sldMkLst>
          <pc:docMk/>
          <pc:sldMk cId="1487619199" sldId="260"/>
        </pc:sldMkLst>
      </pc:sldChg>
      <pc:sldChg chg="addSp delSp modSp new del mod">
        <pc:chgData name="Mario Real Enrique" userId="b171d602-790f-4414-93eb-cdb5bae8d7f5" providerId="ADAL" clId="{41C88B63-B39C-4382-B16E-B02711992DE5}" dt="2025-07-03T21:49:42.693" v="5914" actId="47"/>
        <pc:sldMkLst>
          <pc:docMk/>
          <pc:sldMk cId="163382850" sldId="261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1T17:08:29.195" v="593" actId="20577"/>
        <pc:sldMkLst>
          <pc:docMk/>
          <pc:sldMk cId="1729451358" sldId="262"/>
        </pc:sldMkLst>
      </pc:sldChg>
      <pc:sldChg chg="delSp modSp new mod modClrScheme chgLayout">
        <pc:chgData name="Mario Real Enrique" userId="b171d602-790f-4414-93eb-cdb5bae8d7f5" providerId="ADAL" clId="{41C88B63-B39C-4382-B16E-B02711992DE5}" dt="2025-07-01T15:44:59.776" v="69" actId="700"/>
        <pc:sldMkLst>
          <pc:docMk/>
          <pc:sldMk cId="3576897750" sldId="263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1T15:51:28.880" v="216" actId="20577"/>
        <pc:sldMkLst>
          <pc:docMk/>
          <pc:sldMk cId="408681836" sldId="264"/>
        </pc:sldMkLst>
      </pc:sldChg>
      <pc:sldChg chg="addSp delSp modSp new mod modClrScheme modAnim chgLayout">
        <pc:chgData name="Mario Real Enrique" userId="b171d602-790f-4414-93eb-cdb5bae8d7f5" providerId="ADAL" clId="{41C88B63-B39C-4382-B16E-B02711992DE5}" dt="2025-07-04T05:57:52.122" v="6829" actId="14100"/>
        <pc:sldMkLst>
          <pc:docMk/>
          <pc:sldMk cId="2008573717" sldId="265"/>
        </pc:sldMkLst>
      </pc:sldChg>
      <pc:sldChg chg="addSp modSp new mod modNotesTx">
        <pc:chgData name="Mario Real Enrique" userId="b171d602-790f-4414-93eb-cdb5bae8d7f5" providerId="ADAL" clId="{41C88B63-B39C-4382-B16E-B02711992DE5}" dt="2025-07-11T12:49:18.143" v="7192" actId="1037"/>
        <pc:sldMkLst>
          <pc:docMk/>
          <pc:sldMk cId="3440903311" sldId="266"/>
        </pc:sldMkLst>
      </pc:sldChg>
      <pc:sldChg chg="addSp delSp modSp new mod">
        <pc:chgData name="Mario Real Enrique" userId="b171d602-790f-4414-93eb-cdb5bae8d7f5" providerId="ADAL" clId="{41C88B63-B39C-4382-B16E-B02711992DE5}" dt="2025-07-03T07:23:06.913" v="2506" actId="20577"/>
        <pc:sldMkLst>
          <pc:docMk/>
          <pc:sldMk cId="2632321970" sldId="267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1T15:51:59.932" v="235" actId="20577"/>
        <pc:sldMkLst>
          <pc:docMk/>
          <pc:sldMk cId="2636869184" sldId="268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3T13:04:29.456" v="3953" actId="20577"/>
        <pc:sldMkLst>
          <pc:docMk/>
          <pc:sldMk cId="1224457810" sldId="269"/>
        </pc:sldMkLst>
      </pc:sldChg>
      <pc:sldChg chg="addSp delSp modSp new mod delAnim modAnim">
        <pc:chgData name="Mario Real Enrique" userId="b171d602-790f-4414-93eb-cdb5bae8d7f5" providerId="ADAL" clId="{41C88B63-B39C-4382-B16E-B02711992DE5}" dt="2025-07-03T21:37:34.506" v="5860" actId="1037"/>
        <pc:sldMkLst>
          <pc:docMk/>
          <pc:sldMk cId="4206532208" sldId="270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2T15:25:48.674" v="1857" actId="20577"/>
        <pc:sldMkLst>
          <pc:docMk/>
          <pc:sldMk cId="3707257368" sldId="271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3T09:56:09.567" v="3491" actId="20577"/>
        <pc:sldMkLst>
          <pc:docMk/>
          <pc:sldMk cId="494098933" sldId="272"/>
        </pc:sldMkLst>
      </pc:sldChg>
      <pc:sldChg chg="addSp delSp modSp add mod setBg modClrScheme delAnim modAnim delDesignElem chgLayout">
        <pc:chgData name="Mario Real Enrique" userId="b171d602-790f-4414-93eb-cdb5bae8d7f5" providerId="ADAL" clId="{41C88B63-B39C-4382-B16E-B02711992DE5}" dt="2025-07-04T06:35:50.193" v="6906" actId="478"/>
        <pc:sldMkLst>
          <pc:docMk/>
          <pc:sldMk cId="3054857142" sldId="273"/>
        </pc:sldMkLst>
      </pc:sldChg>
      <pc:sldChg chg="delSp modSp add del mod setBg modClrScheme delDesignElem chgLayout">
        <pc:chgData name="Mario Real Enrique" userId="b171d602-790f-4414-93eb-cdb5bae8d7f5" providerId="ADAL" clId="{41C88B63-B39C-4382-B16E-B02711992DE5}" dt="2025-07-03T12:12:40.455" v="3533" actId="47"/>
        <pc:sldMkLst>
          <pc:docMk/>
          <pc:sldMk cId="1545387805" sldId="274"/>
        </pc:sldMkLst>
      </pc:sldChg>
      <pc:sldChg chg="delSp modSp add del mod setBg modClrScheme delDesignElem chgLayout">
        <pc:chgData name="Mario Real Enrique" userId="b171d602-790f-4414-93eb-cdb5bae8d7f5" providerId="ADAL" clId="{41C88B63-B39C-4382-B16E-B02711992DE5}" dt="2025-07-03T12:12:36.795" v="3531" actId="47"/>
        <pc:sldMkLst>
          <pc:docMk/>
          <pc:sldMk cId="2450118639" sldId="286"/>
        </pc:sldMkLst>
      </pc:sldChg>
      <pc:sldChg chg="modSp add del mod modClrScheme chgLayout">
        <pc:chgData name="Mario Real Enrique" userId="b171d602-790f-4414-93eb-cdb5bae8d7f5" providerId="ADAL" clId="{41C88B63-B39C-4382-B16E-B02711992DE5}" dt="2025-07-03T12:12:43.273" v="3534" actId="47"/>
        <pc:sldMkLst>
          <pc:docMk/>
          <pc:sldMk cId="816166181" sldId="287"/>
        </pc:sldMkLst>
      </pc:sldChg>
      <pc:sldChg chg="modSp add del mod modClrScheme chgLayout">
        <pc:chgData name="Mario Real Enrique" userId="b171d602-790f-4414-93eb-cdb5bae8d7f5" providerId="ADAL" clId="{41C88B63-B39C-4382-B16E-B02711992DE5}" dt="2025-07-03T12:12:37.956" v="3532" actId="47"/>
        <pc:sldMkLst>
          <pc:docMk/>
          <pc:sldMk cId="235842649" sldId="288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1T16:53:55.120" v="530" actId="20577"/>
        <pc:sldMkLst>
          <pc:docMk/>
          <pc:sldMk cId="1628787143" sldId="289"/>
        </pc:sldMkLst>
      </pc:sldChg>
      <pc:sldChg chg="addSp delSp modSp new mod modClrScheme modAnim chgLayout modNotesTx">
        <pc:chgData name="Mario Real Enrique" userId="b171d602-790f-4414-93eb-cdb5bae8d7f5" providerId="ADAL" clId="{41C88B63-B39C-4382-B16E-B02711992DE5}" dt="2025-07-03T22:40:06.362" v="6771"/>
        <pc:sldMkLst>
          <pc:docMk/>
          <pc:sldMk cId="3753389695" sldId="290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1T16:54:00.703" v="532" actId="20577"/>
        <pc:sldMkLst>
          <pc:docMk/>
          <pc:sldMk cId="2427085204" sldId="291"/>
        </pc:sldMkLst>
      </pc:sldChg>
      <pc:sldChg chg="addSp delSp modSp new mod modClrScheme modAnim chgLayout">
        <pc:chgData name="Mario Real Enrique" userId="b171d602-790f-4414-93eb-cdb5bae8d7f5" providerId="ADAL" clId="{41C88B63-B39C-4382-B16E-B02711992DE5}" dt="2025-07-03T22:15:01.442" v="6312"/>
        <pc:sldMkLst>
          <pc:docMk/>
          <pc:sldMk cId="3948641310" sldId="292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3T21:17:58.056" v="5714" actId="20577"/>
        <pc:sldMkLst>
          <pc:docMk/>
          <pc:sldMk cId="789695341" sldId="293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4T06:48:38.109" v="6970" actId="1076"/>
        <pc:sldMkLst>
          <pc:docMk/>
          <pc:sldMk cId="3035632137" sldId="294"/>
        </pc:sldMkLst>
      </pc:sldChg>
      <pc:sldChg chg="addSp delSp modSp new mod modClrScheme chgLayout">
        <pc:chgData name="Mario Real Enrique" userId="b171d602-790f-4414-93eb-cdb5bae8d7f5" providerId="ADAL" clId="{41C88B63-B39C-4382-B16E-B02711992DE5}" dt="2025-07-03T19:52:47.428" v="5704" actId="20577"/>
        <pc:sldMkLst>
          <pc:docMk/>
          <pc:sldMk cId="3353170920" sldId="295"/>
        </pc:sldMkLst>
      </pc:sldChg>
      <pc:sldChg chg="addSp modSp new mod ord">
        <pc:chgData name="Mario Real Enrique" userId="b171d602-790f-4414-93eb-cdb5bae8d7f5" providerId="ADAL" clId="{41C88B63-B39C-4382-B16E-B02711992DE5}" dt="2025-07-03T21:56:46.175" v="6167" actId="20577"/>
        <pc:sldMkLst>
          <pc:docMk/>
          <pc:sldMk cId="973349124" sldId="296"/>
        </pc:sldMkLst>
      </pc:sldChg>
      <pc:sldChg chg="addSp delSp modSp new mod">
        <pc:chgData name="Mario Real Enrique" userId="b171d602-790f-4414-93eb-cdb5bae8d7f5" providerId="ADAL" clId="{41C88B63-B39C-4382-B16E-B02711992DE5}" dt="2025-07-02T10:18:25.472" v="1512"/>
        <pc:sldMkLst>
          <pc:docMk/>
          <pc:sldMk cId="3467506776" sldId="297"/>
        </pc:sldMkLst>
      </pc:sldChg>
      <pc:sldChg chg="addSp delSp modSp add mod">
        <pc:chgData name="Mario Real Enrique" userId="b171d602-790f-4414-93eb-cdb5bae8d7f5" providerId="ADAL" clId="{41C88B63-B39C-4382-B16E-B02711992DE5}" dt="2025-07-02T10:18:57.827" v="1523" actId="1076"/>
        <pc:sldMkLst>
          <pc:docMk/>
          <pc:sldMk cId="4249283792" sldId="298"/>
        </pc:sldMkLst>
      </pc:sldChg>
      <pc:sldChg chg="modSp new del mod">
        <pc:chgData name="Mario Real Enrique" userId="b171d602-790f-4414-93eb-cdb5bae8d7f5" providerId="ADAL" clId="{41C88B63-B39C-4382-B16E-B02711992DE5}" dt="2025-07-03T21:48:19.406" v="5902" actId="47"/>
        <pc:sldMkLst>
          <pc:docMk/>
          <pc:sldMk cId="1797065234" sldId="299"/>
        </pc:sldMkLst>
      </pc:sldChg>
      <pc:sldChg chg="modSp new mod">
        <pc:chgData name="Mario Real Enrique" userId="b171d602-790f-4414-93eb-cdb5bae8d7f5" providerId="ADAL" clId="{41C88B63-B39C-4382-B16E-B02711992DE5}" dt="2025-07-03T22:42:07.591" v="6808" actId="20577"/>
        <pc:sldMkLst>
          <pc:docMk/>
          <pc:sldMk cId="3017377864" sldId="300"/>
        </pc:sldMkLst>
      </pc:sldChg>
      <pc:sldChg chg="addSp modSp new mod">
        <pc:chgData name="Mario Real Enrique" userId="b171d602-790f-4414-93eb-cdb5bae8d7f5" providerId="ADAL" clId="{41C88B63-B39C-4382-B16E-B02711992DE5}" dt="2025-07-03T12:15:37.641" v="3570" actId="1076"/>
        <pc:sldMkLst>
          <pc:docMk/>
          <pc:sldMk cId="1437775006" sldId="301"/>
        </pc:sldMkLst>
      </pc:sldChg>
      <pc:sldChg chg="addSp delSp modSp new mod delAnim modAnim">
        <pc:chgData name="Mario Real Enrique" userId="b171d602-790f-4414-93eb-cdb5bae8d7f5" providerId="ADAL" clId="{41C88B63-B39C-4382-B16E-B02711992DE5}" dt="2025-07-04T06:35:23.762" v="6901" actId="1076"/>
        <pc:sldMkLst>
          <pc:docMk/>
          <pc:sldMk cId="3099922930" sldId="302"/>
        </pc:sldMkLst>
      </pc:sldChg>
      <pc:sldChg chg="addSp delSp modSp add mod modAnim">
        <pc:chgData name="Mario Real Enrique" userId="b171d602-790f-4414-93eb-cdb5bae8d7f5" providerId="ADAL" clId="{41C88B63-B39C-4382-B16E-B02711992DE5}" dt="2025-07-03T14:03:34.768" v="4475"/>
        <pc:sldMkLst>
          <pc:docMk/>
          <pc:sldMk cId="1129092196" sldId="303"/>
        </pc:sldMkLst>
      </pc:sldChg>
      <pc:sldChg chg="modSp add mod">
        <pc:chgData name="Mario Real Enrique" userId="b171d602-790f-4414-93eb-cdb5bae8d7f5" providerId="ADAL" clId="{41C88B63-B39C-4382-B16E-B02711992DE5}" dt="2025-07-03T10:08:57.387" v="3522" actId="14826"/>
        <pc:sldMkLst>
          <pc:docMk/>
          <pc:sldMk cId="839760141" sldId="304"/>
        </pc:sldMkLst>
      </pc:sldChg>
      <pc:sldChg chg="addSp delSp modSp new mod">
        <pc:chgData name="Mario Real Enrique" userId="b171d602-790f-4414-93eb-cdb5bae8d7f5" providerId="ADAL" clId="{41C88B63-B39C-4382-B16E-B02711992DE5}" dt="2025-07-04T06:50:14.528" v="7001" actId="1076"/>
        <pc:sldMkLst>
          <pc:docMk/>
          <pc:sldMk cId="2751289442" sldId="305"/>
        </pc:sldMkLst>
      </pc:sldChg>
      <pc:sldChg chg="addSp delSp modSp new mod ord">
        <pc:chgData name="Mario Real Enrique" userId="b171d602-790f-4414-93eb-cdb5bae8d7f5" providerId="ADAL" clId="{41C88B63-B39C-4382-B16E-B02711992DE5}" dt="2025-07-03T14:04:20.400" v="4477"/>
        <pc:sldMkLst>
          <pc:docMk/>
          <pc:sldMk cId="3529703036" sldId="306"/>
        </pc:sldMkLst>
      </pc:sldChg>
      <pc:sldChg chg="addSp modSp new del">
        <pc:chgData name="Mario Real Enrique" userId="b171d602-790f-4414-93eb-cdb5bae8d7f5" providerId="ADAL" clId="{41C88B63-B39C-4382-B16E-B02711992DE5}" dt="2025-07-03T21:45:26.917" v="5867" actId="2696"/>
        <pc:sldMkLst>
          <pc:docMk/>
          <pc:sldMk cId="4278380852" sldId="307"/>
        </pc:sldMkLst>
      </pc:sldChg>
      <pc:sldChg chg="addSp delSp modSp new mod ord">
        <pc:chgData name="Mario Real Enrique" userId="b171d602-790f-4414-93eb-cdb5bae8d7f5" providerId="ADAL" clId="{41C88B63-B39C-4382-B16E-B02711992DE5}" dt="2025-07-03T21:55:57.043" v="6164" actId="1037"/>
        <pc:sldMkLst>
          <pc:docMk/>
          <pc:sldMk cId="2684809479" sldId="308"/>
        </pc:sldMkLst>
      </pc:sldChg>
      <pc:sldChg chg="addSp delSp modSp new mod delAnim modAnim">
        <pc:chgData name="Mario Real Enrique" userId="b171d602-790f-4414-93eb-cdb5bae8d7f5" providerId="ADAL" clId="{41C88B63-B39C-4382-B16E-B02711992DE5}" dt="2025-07-04T06:34:32.820" v="6896" actId="478"/>
        <pc:sldMkLst>
          <pc:docMk/>
          <pc:sldMk cId="796663505" sldId="309"/>
        </pc:sldMkLst>
      </pc:sldChg>
      <pc:sldChg chg="addSp delSp modSp new mod modClrScheme modAnim chgLayout">
        <pc:chgData name="Mario Real Enrique" userId="b171d602-790f-4414-93eb-cdb5bae8d7f5" providerId="ADAL" clId="{41C88B63-B39C-4382-B16E-B02711992DE5}" dt="2025-07-11T12:24:49.372" v="7027" actId="1076"/>
        <pc:sldMkLst>
          <pc:docMk/>
          <pc:sldMk cId="3352640611" sldId="310"/>
        </pc:sldMkLst>
      </pc:sldChg>
      <pc:sldChg chg="delSp new mod modClrScheme chgLayout">
        <pc:chgData name="Mario Real Enrique" userId="b171d602-790f-4414-93eb-cdb5bae8d7f5" providerId="ADAL" clId="{41C88B63-B39C-4382-B16E-B02711992DE5}" dt="2025-07-03T14:04:33.299" v="4479" actId="700"/>
        <pc:sldMkLst>
          <pc:docMk/>
          <pc:sldMk cId="3519636542" sldId="311"/>
        </pc:sldMkLst>
      </pc:sldChg>
      <pc:sldChg chg="addSp delSp modSp add del mod modClrScheme delAnim chgLayout">
        <pc:chgData name="Mario Real Enrique" userId="b171d602-790f-4414-93eb-cdb5bae8d7f5" providerId="ADAL" clId="{41C88B63-B39C-4382-B16E-B02711992DE5}" dt="2025-07-04T05:54:00.283" v="6810" actId="47"/>
        <pc:sldMkLst>
          <pc:docMk/>
          <pc:sldMk cId="3132949856" sldId="312"/>
        </pc:sldMkLst>
      </pc:sldChg>
      <pc:sldChg chg="new del">
        <pc:chgData name="Mario Real Enrique" userId="b171d602-790f-4414-93eb-cdb5bae8d7f5" providerId="ADAL" clId="{41C88B63-B39C-4382-B16E-B02711992DE5}" dt="2025-07-03T14:05:03.491" v="4481" actId="47"/>
        <pc:sldMkLst>
          <pc:docMk/>
          <pc:sldMk cId="3869294232" sldId="31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67-4AC3-A263-2DF87E403E27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FA9-44A6-8471-84F9964EF067}"/>
              </c:ext>
            </c:extLst>
          </c:dPt>
          <c:cat>
            <c:strRef>
              <c:f>Sheet1!$A$2:$A$3</c:f>
              <c:strCache>
                <c:ptCount val="2"/>
                <c:pt idx="0">
                  <c:v>Rolling</c:v>
                </c:pt>
                <c:pt idx="1">
                  <c:v>Flying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A9-44A6-8471-84F9964EF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AA323-D4B8-47C3-89C6-8F0B6A0A7D40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B8B5D-973A-4F5B-AA3C-E070CF43534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057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AND NEGATIVE EVENTS</a:t>
            </a:r>
          </a:p>
          <a:p>
            <a:r>
              <a:rPr lang="en-US" dirty="0"/>
              <a:t>RGB CAMERAS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B8B5D-973A-4F5B-AA3C-E070CF43534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003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RECURRENCY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B8B5D-973A-4F5B-AA3C-E070CF43534A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9037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r>
              <a:rPr lang="en-US" sz="1200" dirty="0"/>
              <a:t>The model prediction should be accurate enough more than 80% of the times</a:t>
            </a:r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en-US" sz="12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r>
              <a:rPr lang="en-US" sz="1200" dirty="0"/>
              <a:t>However, if the robot could only see the ball for a small period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B8B5D-973A-4F5B-AA3C-E070CF43534A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71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23ADDD2-A4BB-4131-97BE-ECBC90D8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5389" y="7011473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lang="en-GB" sz="1100" b="0" kern="1200" noProof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16D9-E709-4A96-90FA-4C3FD696D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51520" y="7045104"/>
            <a:ext cx="2332878" cy="169277"/>
          </a:xfrm>
          <a:prstGeom prst="rect">
            <a:avLst/>
          </a:prstGeom>
          <a:noFill/>
        </p:spPr>
        <p:txBody>
          <a:bodyPr wrap="square" lIns="36000" tIns="0" rIns="36000" bIns="0" anchor="ctr">
            <a:spAutoFit/>
          </a:bodyPr>
          <a:lstStyle>
            <a:lvl1pPr algn="r">
              <a:defRPr lang="en-GB" sz="1100" b="0" kern="120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nl-NL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A3A5A53-DA59-4184-9677-15F9F7D6220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80000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A58ED91-DCB8-C323-ED20-793481E45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5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text +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DC8854-56B4-4D06-B96B-3F35A57E37A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95809" y="0"/>
            <a:ext cx="519619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72B7D8B-3EE6-4168-B9AE-01A65E58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5389" y="7011473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lang="en-GB" sz="1100" b="0" kern="1200" noProof="0" smtClean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146FF36-2E01-42FE-93DA-EAED521D49A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351520" y="7045104"/>
            <a:ext cx="2332878" cy="169277"/>
          </a:xfrm>
          <a:prstGeom prst="rect">
            <a:avLst/>
          </a:prstGeom>
          <a:noFill/>
        </p:spPr>
        <p:txBody>
          <a:bodyPr wrap="square" lIns="36000" tIns="0" rIns="36000" bIns="0" anchor="ctr">
            <a:spAutoFit/>
          </a:bodyPr>
          <a:lstStyle>
            <a:lvl1pPr algn="r">
              <a:defRPr lang="en-GB" sz="1100" b="0" kern="1200" dirty="0" smtClean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nl-NL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B36C5D8-EE47-49FC-8CFC-4169D8D642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80000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25BB54-1747-47CB-A184-7944B120ED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5815431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0DA938D-20AA-4249-AF50-FB60A13396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0864" y="1584000"/>
            <a:ext cx="5815430" cy="45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600"/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678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758889F-1D3C-4F27-926C-BC89D9804D7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5A3A3A8-6106-4A06-B3A1-5F05D1FC0F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519619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3FAC2B-2255-466B-A71C-3AA8C269F2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00813" y="552701"/>
            <a:ext cx="5815431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5A731B-10D8-4329-A496-238D5A240E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700814" y="1584000"/>
            <a:ext cx="5815430" cy="45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600"/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C275F9-977F-5F20-2E8D-93678D7A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69FA5-99CD-3471-DDA3-0E6CEC05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863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99B33FD-625E-4B7A-9E01-0308CC8529B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EF850A9-F263-4697-81CF-65E8899C53B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50864" y="1584000"/>
            <a:ext cx="5365750" cy="45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B2DBED6-17FF-48AA-9758-3B36C616A80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75388" y="1584000"/>
            <a:ext cx="5365750" cy="45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D563AC0-61C2-45BF-BFA0-44FE52EF3A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105069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D6AB0E-1DA4-1778-5B50-0F74B5CA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E9513-DEDB-A5DA-2630-0C89A4EC3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9213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78FD86A-C7D2-43FA-BB87-F761A16AD45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80000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2A9D36D-1068-401B-AB22-7461EF7BB34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515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E38B9D-1AD6-768A-CDCB-81574B6D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CDB87-A945-EDE5-F42B-268110562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3421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389" y="7011473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lang="en-GB" sz="1100" b="0" kern="1200" noProof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51520" y="7045104"/>
            <a:ext cx="2332878" cy="169277"/>
          </a:xfrm>
          <a:prstGeom prst="rect">
            <a:avLst/>
          </a:prstGeom>
          <a:noFill/>
        </p:spPr>
        <p:txBody>
          <a:bodyPr wrap="square" lIns="36000" tIns="0" rIns="36000" bIns="0" anchor="ctr">
            <a:spAutoFit/>
          </a:bodyPr>
          <a:lstStyle>
            <a:lvl1pPr algn="r">
              <a:defRPr lang="en-GB" sz="1100" b="0" kern="120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nl-NL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78FD86A-C7D2-43FA-BB87-F761A16AD45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80000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4105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dia Placeholder 2">
            <a:extLst>
              <a:ext uri="{FF2B5EF4-FFF2-40B4-BE49-F238E27FC236}">
                <a16:creationId xmlns:a16="http://schemas.microsoft.com/office/drawing/2014/main" id="{19635A29-9207-4550-BE20-49B8DCF0A3E0}"/>
              </a:ext>
            </a:extLst>
          </p:cNvPr>
          <p:cNvSpPr>
            <a:spLocks noGrp="1"/>
          </p:cNvSpPr>
          <p:nvPr>
            <p:ph type="media" sz="quarter" idx="2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5A99E06-9E06-45F7-9538-FA951F84A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5389" y="7011473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lang="en-GB" sz="1100" b="0" kern="1200" noProof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949B45D-534E-49D5-ABC9-D632A346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51520" y="7045104"/>
            <a:ext cx="2332878" cy="169277"/>
          </a:xfrm>
          <a:prstGeom prst="rect">
            <a:avLst/>
          </a:prstGeom>
          <a:noFill/>
        </p:spPr>
        <p:txBody>
          <a:bodyPr wrap="square" lIns="36000" tIns="0" rIns="36000" bIns="0" anchor="ctr">
            <a:spAutoFit/>
          </a:bodyPr>
          <a:lstStyle>
            <a:lvl1pPr algn="r">
              <a:defRPr lang="en-GB" sz="1100" b="0" kern="120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nl-NL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9DA4FFC-7A7F-42FB-9D97-FD3139DFF45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80000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7907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 +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B378B68-6FE9-4CC1-BB17-DD766658B6C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0041081B-1A76-44CA-BA9E-E2A4567B8569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550862" y="1584000"/>
            <a:ext cx="7454451" cy="450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95">
            <a:extLst>
              <a:ext uri="{FF2B5EF4-FFF2-40B4-BE49-F238E27FC236}">
                <a16:creationId xmlns:a16="http://schemas.microsoft.com/office/drawing/2014/main" id="{13744BED-9669-4C25-80D0-B6AC3C825B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9861" y="1610545"/>
            <a:ext cx="3251277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Text Placeholder 95">
            <a:extLst>
              <a:ext uri="{FF2B5EF4-FFF2-40B4-BE49-F238E27FC236}">
                <a16:creationId xmlns:a16="http://schemas.microsoft.com/office/drawing/2014/main" id="{67C9A279-1B6F-4781-B5B5-E414362CF2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9862" y="1982336"/>
            <a:ext cx="3251276" cy="41016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>
              <a:buClr>
                <a:srgbClr val="F15D03"/>
              </a:buClr>
              <a:buFont typeface="Wingdings" panose="05000000000000000000" pitchFamily="2" charset="2"/>
              <a:buChar char="§"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about this chart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15D0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Text about this chart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15D0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Text about this chart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15D0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Text about this chart</a:t>
            </a:r>
          </a:p>
          <a:p>
            <a:pPr lvl="0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383D608-3606-4678-97A6-CC66B39B74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4" y="552701"/>
            <a:ext cx="7454450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E6392C2-4C9F-2909-765E-9FC78F23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5E84A-424A-1A1B-7A67-65799C789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794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B378B68-6FE9-4CC1-BB17-DD766658B6C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9" name="Rechthoek 10">
            <a:extLst>
              <a:ext uri="{FF2B5EF4-FFF2-40B4-BE49-F238E27FC236}">
                <a16:creationId xmlns:a16="http://schemas.microsoft.com/office/drawing/2014/main" id="{E56F56BC-05FE-4F8C-8381-AFD55BB08253}"/>
              </a:ext>
            </a:extLst>
          </p:cNvPr>
          <p:cNvSpPr>
            <a:spLocks noChangeAspect="1"/>
          </p:cNvSpPr>
          <p:nvPr/>
        </p:nvSpPr>
        <p:spPr>
          <a:xfrm>
            <a:off x="6890865" y="3510201"/>
            <a:ext cx="415599" cy="415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hthoek 10">
            <a:extLst>
              <a:ext uri="{FF2B5EF4-FFF2-40B4-BE49-F238E27FC236}">
                <a16:creationId xmlns:a16="http://schemas.microsoft.com/office/drawing/2014/main" id="{EF83E460-6D73-4841-A3B7-AD627747BD2B}"/>
              </a:ext>
            </a:extLst>
          </p:cNvPr>
          <p:cNvSpPr>
            <a:spLocks noChangeAspect="1"/>
          </p:cNvSpPr>
          <p:nvPr/>
        </p:nvSpPr>
        <p:spPr>
          <a:xfrm>
            <a:off x="10644888" y="1800399"/>
            <a:ext cx="415599" cy="4155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EF04374-FFB7-4FF6-979F-4C1A73A590AC}"/>
              </a:ext>
            </a:extLst>
          </p:cNvPr>
          <p:cNvSpPr>
            <a:spLocks noChangeAspect="1"/>
          </p:cNvSpPr>
          <p:nvPr/>
        </p:nvSpPr>
        <p:spPr>
          <a:xfrm>
            <a:off x="3118199" y="1779361"/>
            <a:ext cx="415599" cy="4155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E7509980-3244-4B8D-BD3E-B2D27EADF708}"/>
              </a:ext>
            </a:extLst>
          </p:cNvPr>
          <p:cNvCxnSpPr>
            <a:cxnSpLocks/>
          </p:cNvCxnSpPr>
          <p:nvPr/>
        </p:nvCxnSpPr>
        <p:spPr>
          <a:xfrm>
            <a:off x="550863" y="4137752"/>
            <a:ext cx="2781569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507">
            <a:extLst>
              <a:ext uri="{FF2B5EF4-FFF2-40B4-BE49-F238E27FC236}">
                <a16:creationId xmlns:a16="http://schemas.microsoft.com/office/drawing/2014/main" id="{68DC14AA-1E05-4607-A30F-9435B5B52C7D}"/>
              </a:ext>
            </a:extLst>
          </p:cNvPr>
          <p:cNvCxnSpPr>
            <a:cxnSpLocks/>
          </p:cNvCxnSpPr>
          <p:nvPr/>
        </p:nvCxnSpPr>
        <p:spPr>
          <a:xfrm>
            <a:off x="4325205" y="4137752"/>
            <a:ext cx="2781569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516">
            <a:extLst>
              <a:ext uri="{FF2B5EF4-FFF2-40B4-BE49-F238E27FC236}">
                <a16:creationId xmlns:a16="http://schemas.microsoft.com/office/drawing/2014/main" id="{D5D870FD-F63C-4ED5-ADFA-9CAEA6CB7371}"/>
              </a:ext>
            </a:extLst>
          </p:cNvPr>
          <p:cNvCxnSpPr>
            <a:cxnSpLocks/>
          </p:cNvCxnSpPr>
          <p:nvPr/>
        </p:nvCxnSpPr>
        <p:spPr>
          <a:xfrm>
            <a:off x="8070533" y="4137752"/>
            <a:ext cx="2781569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F0388821-A07F-4FE8-9CCC-E6F8A207FD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0862" y="1989138"/>
            <a:ext cx="2780919" cy="1738314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1BBFC96-E0CF-401D-9737-2A42E16089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25205" y="1989138"/>
            <a:ext cx="2780919" cy="1738314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014C58A1-38C4-48BC-8C2D-49B69AFE0EE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85851" y="1989138"/>
            <a:ext cx="2780919" cy="1738314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 Placeholder 95">
            <a:extLst>
              <a:ext uri="{FF2B5EF4-FFF2-40B4-BE49-F238E27FC236}">
                <a16:creationId xmlns:a16="http://schemas.microsoft.com/office/drawing/2014/main" id="{3F4320B4-B67C-4152-8753-BEB7AA67A7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120" y="4515488"/>
            <a:ext cx="2780919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1</a:t>
            </a:r>
          </a:p>
        </p:txBody>
      </p:sp>
      <p:sp>
        <p:nvSpPr>
          <p:cNvPr id="19" name="Text Placeholder 95">
            <a:extLst>
              <a:ext uri="{FF2B5EF4-FFF2-40B4-BE49-F238E27FC236}">
                <a16:creationId xmlns:a16="http://schemas.microsoft.com/office/drawing/2014/main" id="{040F2929-F53A-4916-84AA-D0122B20BB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9908" y="4852474"/>
            <a:ext cx="2780919" cy="10454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0" name="Text Placeholder 95">
            <a:extLst>
              <a:ext uri="{FF2B5EF4-FFF2-40B4-BE49-F238E27FC236}">
                <a16:creationId xmlns:a16="http://schemas.microsoft.com/office/drawing/2014/main" id="{52D7AA1A-88C7-4BF2-8249-723AA91518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22416" y="4515488"/>
            <a:ext cx="2780919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2</a:t>
            </a:r>
          </a:p>
        </p:txBody>
      </p:sp>
      <p:sp>
        <p:nvSpPr>
          <p:cNvPr id="21" name="Text Placeholder 95">
            <a:extLst>
              <a:ext uri="{FF2B5EF4-FFF2-40B4-BE49-F238E27FC236}">
                <a16:creationId xmlns:a16="http://schemas.microsoft.com/office/drawing/2014/main" id="{F267E4CD-3552-4510-9687-2CD9805B4A5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25204" y="4852474"/>
            <a:ext cx="2780919" cy="10454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2" name="Text Placeholder 95">
            <a:extLst>
              <a:ext uri="{FF2B5EF4-FFF2-40B4-BE49-F238E27FC236}">
                <a16:creationId xmlns:a16="http://schemas.microsoft.com/office/drawing/2014/main" id="{20D3B12A-CCC8-49BB-B274-4DC0C7BD04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3063" y="4515488"/>
            <a:ext cx="2780919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3</a:t>
            </a:r>
          </a:p>
        </p:txBody>
      </p:sp>
      <p:sp>
        <p:nvSpPr>
          <p:cNvPr id="23" name="Text Placeholder 95">
            <a:extLst>
              <a:ext uri="{FF2B5EF4-FFF2-40B4-BE49-F238E27FC236}">
                <a16:creationId xmlns:a16="http://schemas.microsoft.com/office/drawing/2014/main" id="{E3E17BBA-D4A1-4507-AE27-02C84AADC8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850" y="4852474"/>
            <a:ext cx="2780919" cy="10454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C1BD625-2CC1-4062-984D-37CEA729A7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BFB1E96-B621-D08D-6C7C-72984CCC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25A61-9E9C-AC06-411C-6BE35912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4217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B378B68-6FE9-4CC1-BB17-DD766658B6C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9" name="Rechthoek 10">
            <a:extLst>
              <a:ext uri="{FF2B5EF4-FFF2-40B4-BE49-F238E27FC236}">
                <a16:creationId xmlns:a16="http://schemas.microsoft.com/office/drawing/2014/main" id="{72E26F40-3D98-4254-AC67-6BEF98DF546C}"/>
              </a:ext>
            </a:extLst>
          </p:cNvPr>
          <p:cNvSpPr>
            <a:spLocks noChangeAspect="1"/>
          </p:cNvSpPr>
          <p:nvPr/>
        </p:nvSpPr>
        <p:spPr>
          <a:xfrm>
            <a:off x="5442301" y="3221200"/>
            <a:ext cx="415599" cy="415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hthoek 10">
            <a:extLst>
              <a:ext uri="{FF2B5EF4-FFF2-40B4-BE49-F238E27FC236}">
                <a16:creationId xmlns:a16="http://schemas.microsoft.com/office/drawing/2014/main" id="{AA95D4C2-D2CA-4C4A-9849-8151247CFC62}"/>
              </a:ext>
            </a:extLst>
          </p:cNvPr>
          <p:cNvSpPr>
            <a:spLocks noChangeAspect="1"/>
          </p:cNvSpPr>
          <p:nvPr/>
        </p:nvSpPr>
        <p:spPr>
          <a:xfrm>
            <a:off x="8228106" y="1800399"/>
            <a:ext cx="415599" cy="4155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0C5E5F6-BA1C-46DE-A23F-E2CCD787862A}"/>
              </a:ext>
            </a:extLst>
          </p:cNvPr>
          <p:cNvSpPr>
            <a:spLocks noChangeAspect="1"/>
          </p:cNvSpPr>
          <p:nvPr/>
        </p:nvSpPr>
        <p:spPr>
          <a:xfrm>
            <a:off x="10998148" y="3221200"/>
            <a:ext cx="415599" cy="415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hoek 10">
            <a:extLst>
              <a:ext uri="{FF2B5EF4-FFF2-40B4-BE49-F238E27FC236}">
                <a16:creationId xmlns:a16="http://schemas.microsoft.com/office/drawing/2014/main" id="{B226D5D5-F315-4705-BE3C-28F585A79A45}"/>
              </a:ext>
            </a:extLst>
          </p:cNvPr>
          <p:cNvSpPr>
            <a:spLocks noChangeAspect="1"/>
          </p:cNvSpPr>
          <p:nvPr/>
        </p:nvSpPr>
        <p:spPr>
          <a:xfrm>
            <a:off x="2658373" y="1808563"/>
            <a:ext cx="415599" cy="415599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84B7658-C9F5-4DB7-A239-E63EC0212FB0}"/>
              </a:ext>
            </a:extLst>
          </p:cNvPr>
          <p:cNvCxnSpPr/>
          <p:nvPr/>
        </p:nvCxnSpPr>
        <p:spPr>
          <a:xfrm>
            <a:off x="550863" y="3808593"/>
            <a:ext cx="2304000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507">
            <a:extLst>
              <a:ext uri="{FF2B5EF4-FFF2-40B4-BE49-F238E27FC236}">
                <a16:creationId xmlns:a16="http://schemas.microsoft.com/office/drawing/2014/main" id="{38C85B0B-4A55-4D9D-B5E8-57C8FEF75CDE}"/>
              </a:ext>
            </a:extLst>
          </p:cNvPr>
          <p:cNvCxnSpPr/>
          <p:nvPr/>
        </p:nvCxnSpPr>
        <p:spPr>
          <a:xfrm>
            <a:off x="3328787" y="3808593"/>
            <a:ext cx="2304000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516">
            <a:extLst>
              <a:ext uri="{FF2B5EF4-FFF2-40B4-BE49-F238E27FC236}">
                <a16:creationId xmlns:a16="http://schemas.microsoft.com/office/drawing/2014/main" id="{F620572D-F37D-4F4B-AF25-209C80A1757B}"/>
              </a:ext>
            </a:extLst>
          </p:cNvPr>
          <p:cNvCxnSpPr>
            <a:cxnSpLocks/>
          </p:cNvCxnSpPr>
          <p:nvPr/>
        </p:nvCxnSpPr>
        <p:spPr>
          <a:xfrm>
            <a:off x="6106710" y="3808593"/>
            <a:ext cx="2304000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517">
            <a:extLst>
              <a:ext uri="{FF2B5EF4-FFF2-40B4-BE49-F238E27FC236}">
                <a16:creationId xmlns:a16="http://schemas.microsoft.com/office/drawing/2014/main" id="{7881AF90-CB8A-49B9-B1F6-6DEA60B3BA34}"/>
              </a:ext>
            </a:extLst>
          </p:cNvPr>
          <p:cNvCxnSpPr>
            <a:cxnSpLocks/>
          </p:cNvCxnSpPr>
          <p:nvPr/>
        </p:nvCxnSpPr>
        <p:spPr>
          <a:xfrm>
            <a:off x="8873059" y="3808593"/>
            <a:ext cx="2304000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D53A5A75-2690-4D4B-A40F-703172FE3F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0863" y="1989138"/>
            <a:ext cx="2303462" cy="1439862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B119676-8988-4E3E-8A4F-07C3D47FB24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28787" y="1989138"/>
            <a:ext cx="2303462" cy="1439862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B936E53-BCED-426B-AA6B-8DD9668EE98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19241" y="1989138"/>
            <a:ext cx="2303462" cy="1439862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9191BF0-A1DC-460C-BFB4-34679F4A225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05469" y="1989138"/>
            <a:ext cx="2303462" cy="1439862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 Placeholder 95">
            <a:extLst>
              <a:ext uri="{FF2B5EF4-FFF2-40B4-BE49-F238E27FC236}">
                <a16:creationId xmlns:a16="http://schemas.microsoft.com/office/drawing/2014/main" id="{8673E0AC-D0B7-46C4-B92C-49A3005BA3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121" y="4185597"/>
            <a:ext cx="2303462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1</a:t>
            </a:r>
          </a:p>
        </p:txBody>
      </p:sp>
      <p:sp>
        <p:nvSpPr>
          <p:cNvPr id="22" name="Text Placeholder 95">
            <a:extLst>
              <a:ext uri="{FF2B5EF4-FFF2-40B4-BE49-F238E27FC236}">
                <a16:creationId xmlns:a16="http://schemas.microsoft.com/office/drawing/2014/main" id="{CC626968-E582-4960-99E6-56803D5580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9909" y="4548462"/>
            <a:ext cx="2303462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3" name="Text Placeholder 95">
            <a:extLst>
              <a:ext uri="{FF2B5EF4-FFF2-40B4-BE49-F238E27FC236}">
                <a16:creationId xmlns:a16="http://schemas.microsoft.com/office/drawing/2014/main" id="{E9A4E2F4-90ED-47F9-9C71-212889AD78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5999" y="4185597"/>
            <a:ext cx="2303462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2</a:t>
            </a:r>
          </a:p>
        </p:txBody>
      </p:sp>
      <p:sp>
        <p:nvSpPr>
          <p:cNvPr id="24" name="Text Placeholder 95">
            <a:extLst>
              <a:ext uri="{FF2B5EF4-FFF2-40B4-BE49-F238E27FC236}">
                <a16:creationId xmlns:a16="http://schemas.microsoft.com/office/drawing/2014/main" id="{A62A0DC1-9B76-4FEB-ADF2-9608BE2A83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28787" y="4548462"/>
            <a:ext cx="2303462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5" name="Text Placeholder 95">
            <a:extLst>
              <a:ext uri="{FF2B5EF4-FFF2-40B4-BE49-F238E27FC236}">
                <a16:creationId xmlns:a16="http://schemas.microsoft.com/office/drawing/2014/main" id="{707C9A4C-9F16-427F-AEC6-5730312203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19241" y="4185597"/>
            <a:ext cx="2303462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3</a:t>
            </a:r>
          </a:p>
        </p:txBody>
      </p:sp>
      <p:sp>
        <p:nvSpPr>
          <p:cNvPr id="26" name="Text Placeholder 95">
            <a:extLst>
              <a:ext uri="{FF2B5EF4-FFF2-40B4-BE49-F238E27FC236}">
                <a16:creationId xmlns:a16="http://schemas.microsoft.com/office/drawing/2014/main" id="{7F26EC6D-E3C3-4C70-B357-C2FE98F252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22028" y="4548462"/>
            <a:ext cx="2303462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7" name="Text Placeholder 95">
            <a:extLst>
              <a:ext uri="{FF2B5EF4-FFF2-40B4-BE49-F238E27FC236}">
                <a16:creationId xmlns:a16="http://schemas.microsoft.com/office/drawing/2014/main" id="{B50EFF3A-B6AD-422F-ADC7-9185453699D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05469" y="4185597"/>
            <a:ext cx="2303462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4</a:t>
            </a:r>
          </a:p>
        </p:txBody>
      </p:sp>
      <p:sp>
        <p:nvSpPr>
          <p:cNvPr id="28" name="Text Placeholder 95">
            <a:extLst>
              <a:ext uri="{FF2B5EF4-FFF2-40B4-BE49-F238E27FC236}">
                <a16:creationId xmlns:a16="http://schemas.microsoft.com/office/drawing/2014/main" id="{A923A9F0-738E-4AF3-97E4-B65DA818F9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08257" y="4548462"/>
            <a:ext cx="2303462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649C1F7-7D06-41C0-B717-9372538AB0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912EA35-D358-6751-4568-0E091F22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AC926E5-6B4E-B479-01D5-37719C3A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786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x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10">
            <a:extLst>
              <a:ext uri="{FF2B5EF4-FFF2-40B4-BE49-F238E27FC236}">
                <a16:creationId xmlns:a16="http://schemas.microsoft.com/office/drawing/2014/main" id="{7A768EC1-0774-4393-8374-2A5DB6208121}"/>
              </a:ext>
            </a:extLst>
          </p:cNvPr>
          <p:cNvSpPr>
            <a:spLocks noChangeAspect="1"/>
          </p:cNvSpPr>
          <p:nvPr/>
        </p:nvSpPr>
        <p:spPr>
          <a:xfrm>
            <a:off x="11430923" y="1808563"/>
            <a:ext cx="415599" cy="415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hthoek 10">
            <a:extLst>
              <a:ext uri="{FF2B5EF4-FFF2-40B4-BE49-F238E27FC236}">
                <a16:creationId xmlns:a16="http://schemas.microsoft.com/office/drawing/2014/main" id="{3E3926C2-DB51-4574-BA4A-1C97355C789C}"/>
              </a:ext>
            </a:extLst>
          </p:cNvPr>
          <p:cNvSpPr>
            <a:spLocks noChangeAspect="1"/>
          </p:cNvSpPr>
          <p:nvPr/>
        </p:nvSpPr>
        <p:spPr>
          <a:xfrm>
            <a:off x="4480380" y="2931255"/>
            <a:ext cx="415599" cy="4155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hoek 10">
            <a:extLst>
              <a:ext uri="{FF2B5EF4-FFF2-40B4-BE49-F238E27FC236}">
                <a16:creationId xmlns:a16="http://schemas.microsoft.com/office/drawing/2014/main" id="{42729605-A45A-4AE3-A71A-CAD680DA490C}"/>
              </a:ext>
            </a:extLst>
          </p:cNvPr>
          <p:cNvSpPr>
            <a:spLocks noChangeAspect="1"/>
          </p:cNvSpPr>
          <p:nvPr/>
        </p:nvSpPr>
        <p:spPr>
          <a:xfrm>
            <a:off x="6794898" y="1800399"/>
            <a:ext cx="415599" cy="4155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hthoek 10">
            <a:extLst>
              <a:ext uri="{FF2B5EF4-FFF2-40B4-BE49-F238E27FC236}">
                <a16:creationId xmlns:a16="http://schemas.microsoft.com/office/drawing/2014/main" id="{3B3AA06A-66BE-45A0-B832-5FBB83F5E465}"/>
              </a:ext>
            </a:extLst>
          </p:cNvPr>
          <p:cNvSpPr>
            <a:spLocks noChangeAspect="1"/>
          </p:cNvSpPr>
          <p:nvPr/>
        </p:nvSpPr>
        <p:spPr>
          <a:xfrm>
            <a:off x="9085654" y="2931254"/>
            <a:ext cx="415599" cy="415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hthoek 10">
            <a:extLst>
              <a:ext uri="{FF2B5EF4-FFF2-40B4-BE49-F238E27FC236}">
                <a16:creationId xmlns:a16="http://schemas.microsoft.com/office/drawing/2014/main" id="{83C947F9-CB8C-41FA-AF58-8599FF7A88A5}"/>
              </a:ext>
            </a:extLst>
          </p:cNvPr>
          <p:cNvSpPr>
            <a:spLocks noChangeAspect="1"/>
          </p:cNvSpPr>
          <p:nvPr/>
        </p:nvSpPr>
        <p:spPr>
          <a:xfrm>
            <a:off x="2147378" y="1808563"/>
            <a:ext cx="415599" cy="4155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Rechte verbindingslijn 12">
            <a:extLst>
              <a:ext uri="{FF2B5EF4-FFF2-40B4-BE49-F238E27FC236}">
                <a16:creationId xmlns:a16="http://schemas.microsoft.com/office/drawing/2014/main" id="{9FD98A95-199C-4D09-9D91-2826356EA0A8}"/>
              </a:ext>
            </a:extLst>
          </p:cNvPr>
          <p:cNvCxnSpPr>
            <a:cxnSpLocks/>
          </p:cNvCxnSpPr>
          <p:nvPr/>
        </p:nvCxnSpPr>
        <p:spPr>
          <a:xfrm>
            <a:off x="550863" y="3578300"/>
            <a:ext cx="1839613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5E1FE1A-70DF-403A-85C3-BDD03DF54AB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0863" y="1989139"/>
            <a:ext cx="1839613" cy="1149916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4AF29703-9E35-4664-8A6C-BE8C285D17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63622" y="1989139"/>
            <a:ext cx="1839613" cy="1149916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EAA8C18C-7573-4E65-B6E0-06399527D11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176381" y="1989139"/>
            <a:ext cx="1839613" cy="1149916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EFF020E-49FC-4487-8316-45F8D75124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489140" y="1989139"/>
            <a:ext cx="1839613" cy="1149916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Text Placeholder 95">
            <a:extLst>
              <a:ext uri="{FF2B5EF4-FFF2-40B4-BE49-F238E27FC236}">
                <a16:creationId xmlns:a16="http://schemas.microsoft.com/office/drawing/2014/main" id="{B787024C-A5E0-4873-A750-A78C8F0E39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121" y="4012805"/>
            <a:ext cx="1839613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1</a:t>
            </a:r>
          </a:p>
        </p:txBody>
      </p:sp>
      <p:sp>
        <p:nvSpPr>
          <p:cNvPr id="13" name="Text Placeholder 95">
            <a:extLst>
              <a:ext uri="{FF2B5EF4-FFF2-40B4-BE49-F238E27FC236}">
                <a16:creationId xmlns:a16="http://schemas.microsoft.com/office/drawing/2014/main" id="{0B552524-6B2E-4964-89AA-210E6DB8ABA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9909" y="4346568"/>
            <a:ext cx="1839613" cy="1551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D62934D6-DE64-4B7A-BE6D-A069D1A80D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801898" y="1989139"/>
            <a:ext cx="1839613" cy="1149916"/>
          </a:xfrm>
          <a:prstGeom prst="rect">
            <a:avLst/>
          </a:prstGeom>
          <a:solidFill>
            <a:srgbClr val="E7E6E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44F90302-47C5-4310-AFA9-10D3FBEB908C}"/>
              </a:ext>
            </a:extLst>
          </p:cNvPr>
          <p:cNvCxnSpPr>
            <a:cxnSpLocks/>
          </p:cNvCxnSpPr>
          <p:nvPr/>
        </p:nvCxnSpPr>
        <p:spPr>
          <a:xfrm>
            <a:off x="2864399" y="3578300"/>
            <a:ext cx="1839613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2A9295FF-5297-42E3-8255-5AFE12B82CBB}"/>
              </a:ext>
            </a:extLst>
          </p:cNvPr>
          <p:cNvCxnSpPr>
            <a:cxnSpLocks/>
          </p:cNvCxnSpPr>
          <p:nvPr/>
        </p:nvCxnSpPr>
        <p:spPr>
          <a:xfrm>
            <a:off x="5177935" y="3578300"/>
            <a:ext cx="1839613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004FE86C-0E90-4CC8-8BC1-74B6C4B6C304}"/>
              </a:ext>
            </a:extLst>
          </p:cNvPr>
          <p:cNvCxnSpPr>
            <a:cxnSpLocks/>
          </p:cNvCxnSpPr>
          <p:nvPr/>
        </p:nvCxnSpPr>
        <p:spPr>
          <a:xfrm>
            <a:off x="7491471" y="3578300"/>
            <a:ext cx="1839613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2">
            <a:extLst>
              <a:ext uri="{FF2B5EF4-FFF2-40B4-BE49-F238E27FC236}">
                <a16:creationId xmlns:a16="http://schemas.microsoft.com/office/drawing/2014/main" id="{EB3F0707-5201-4C84-9C51-3A215A68AE84}"/>
              </a:ext>
            </a:extLst>
          </p:cNvPr>
          <p:cNvCxnSpPr>
            <a:cxnSpLocks/>
          </p:cNvCxnSpPr>
          <p:nvPr/>
        </p:nvCxnSpPr>
        <p:spPr>
          <a:xfrm>
            <a:off x="9805007" y="3578300"/>
            <a:ext cx="1839613" cy="0"/>
          </a:xfrm>
          <a:prstGeom prst="line">
            <a:avLst/>
          </a:prstGeom>
          <a:ln w="10160">
            <a:solidFill>
              <a:srgbClr val="F15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95">
            <a:extLst>
              <a:ext uri="{FF2B5EF4-FFF2-40B4-BE49-F238E27FC236}">
                <a16:creationId xmlns:a16="http://schemas.microsoft.com/office/drawing/2014/main" id="{A4412FB7-9C85-43BB-B8BB-C566B82F72B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70747" y="4012805"/>
            <a:ext cx="1839613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2</a:t>
            </a:r>
          </a:p>
        </p:txBody>
      </p:sp>
      <p:sp>
        <p:nvSpPr>
          <p:cNvPr id="20" name="Text Placeholder 95">
            <a:extLst>
              <a:ext uri="{FF2B5EF4-FFF2-40B4-BE49-F238E27FC236}">
                <a16:creationId xmlns:a16="http://schemas.microsoft.com/office/drawing/2014/main" id="{7908E8C1-77D0-4794-A529-799BABE922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73535" y="4346568"/>
            <a:ext cx="1839613" cy="1551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1" name="Text Placeholder 95">
            <a:extLst>
              <a:ext uri="{FF2B5EF4-FFF2-40B4-BE49-F238E27FC236}">
                <a16:creationId xmlns:a16="http://schemas.microsoft.com/office/drawing/2014/main" id="{9D71F787-DD5F-4301-A874-355F4149462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585" y="4012805"/>
            <a:ext cx="1839613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3</a:t>
            </a:r>
          </a:p>
        </p:txBody>
      </p:sp>
      <p:sp>
        <p:nvSpPr>
          <p:cNvPr id="22" name="Text Placeholder 95">
            <a:extLst>
              <a:ext uri="{FF2B5EF4-FFF2-40B4-BE49-F238E27FC236}">
                <a16:creationId xmlns:a16="http://schemas.microsoft.com/office/drawing/2014/main" id="{D28FD8D8-3926-4AFD-AFB2-B95F5D0972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4373" y="4346568"/>
            <a:ext cx="1839613" cy="1551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3" name="Text Placeholder 95">
            <a:extLst>
              <a:ext uri="{FF2B5EF4-FFF2-40B4-BE49-F238E27FC236}">
                <a16:creationId xmlns:a16="http://schemas.microsoft.com/office/drawing/2014/main" id="{CC09E129-D95D-4CAE-B663-EC6B0EBCAE8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76064" y="4012805"/>
            <a:ext cx="1839613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4</a:t>
            </a:r>
          </a:p>
        </p:txBody>
      </p:sp>
      <p:sp>
        <p:nvSpPr>
          <p:cNvPr id="24" name="Text Placeholder 95">
            <a:extLst>
              <a:ext uri="{FF2B5EF4-FFF2-40B4-BE49-F238E27FC236}">
                <a16:creationId xmlns:a16="http://schemas.microsoft.com/office/drawing/2014/main" id="{1EF52B2F-96E2-4457-B3EC-C6D03EFF46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78852" y="4346568"/>
            <a:ext cx="1839613" cy="1551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5" name="Text Placeholder 95">
            <a:extLst>
              <a:ext uri="{FF2B5EF4-FFF2-40B4-BE49-F238E27FC236}">
                <a16:creationId xmlns:a16="http://schemas.microsoft.com/office/drawing/2014/main" id="{D7585ED1-95BA-48A9-9FBA-7288CCED89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9110" y="4012805"/>
            <a:ext cx="1839613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5</a:t>
            </a:r>
          </a:p>
        </p:txBody>
      </p:sp>
      <p:sp>
        <p:nvSpPr>
          <p:cNvPr id="26" name="Text Placeholder 95">
            <a:extLst>
              <a:ext uri="{FF2B5EF4-FFF2-40B4-BE49-F238E27FC236}">
                <a16:creationId xmlns:a16="http://schemas.microsoft.com/office/drawing/2014/main" id="{2B81154C-9647-400D-AD4D-607A9404D9A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01898" y="4346568"/>
            <a:ext cx="1839613" cy="1551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90C96BC0-B71D-473A-9B5A-E95FAC16BF1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BB4E27D-077F-477F-A9D4-15334F95DE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B370443-D339-AD0D-33C1-903410C2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26271D44-76D1-70C9-4E6B-95294D55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345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809427"/>
            <a:ext cx="12192000" cy="46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008" y="6595180"/>
            <a:ext cx="2035651" cy="15234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36000" tIns="0" rIns="0" bIns="0" anchor="ctr" anchorCtr="0">
            <a:sp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Presenter’s name</a:t>
            </a:r>
          </a:p>
        </p:txBody>
      </p:sp>
      <p:pic>
        <p:nvPicPr>
          <p:cNvPr id="10" name="Afbeelding 3">
            <a:extLst>
              <a:ext uri="{FF2B5EF4-FFF2-40B4-BE49-F238E27FC236}">
                <a16:creationId xmlns:a16="http://schemas.microsoft.com/office/drawing/2014/main" id="{45AA004F-18A9-44F1-B76A-BCF56F8DF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5000" y="568405"/>
            <a:ext cx="1908000" cy="66233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6E156C-7639-4DB6-87AC-B6FE48C7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0643" y="7188487"/>
            <a:ext cx="2310495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CBD1C53-902A-4BA5-8C2B-AC8D9063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7169219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sz="1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6A03E1-468A-400F-A5F5-34F396DDA88A}"/>
              </a:ext>
            </a:extLst>
          </p:cNvPr>
          <p:cNvSpPr/>
          <p:nvPr/>
        </p:nvSpPr>
        <p:spPr>
          <a:xfrm>
            <a:off x="12706383" y="1"/>
            <a:ext cx="2576346" cy="152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8000" sy="108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D4068-1B7E-4759-BD63-75DF16867C0F}"/>
              </a:ext>
            </a:extLst>
          </p:cNvPr>
          <p:cNvSpPr txBox="1"/>
          <p:nvPr/>
        </p:nvSpPr>
        <p:spPr>
          <a:xfrm>
            <a:off x="12987246" y="182008"/>
            <a:ext cx="178101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To replace image:</a:t>
            </a:r>
          </a:p>
          <a:p>
            <a:r>
              <a:rPr lang="en-US" sz="1600" dirty="0"/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8B6752-674F-4A8E-9B7F-623248B5A65A}"/>
              </a:ext>
            </a:extLst>
          </p:cNvPr>
          <p:cNvSpPr txBox="1"/>
          <p:nvPr/>
        </p:nvSpPr>
        <p:spPr>
          <a:xfrm>
            <a:off x="12987245" y="852781"/>
            <a:ext cx="1184940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Just delete the image</a:t>
            </a:r>
          </a:p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Add another one.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A27C7D00-4E6E-4D64-A365-E975F47FAED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90263" y="6595179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6EA15C9-A080-45A0-95C5-E8ECB3BA4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4" y="552701"/>
            <a:ext cx="7766200" cy="111707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/>
            </a:lvl1pPr>
          </a:lstStyle>
          <a:p>
            <a:r>
              <a:rPr lang="en-GB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87857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 icon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B378B68-6FE9-4CC1-BB17-DD766658B6C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6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9" name="Text Placeholder 95">
            <a:extLst>
              <a:ext uri="{FF2B5EF4-FFF2-40B4-BE49-F238E27FC236}">
                <a16:creationId xmlns:a16="http://schemas.microsoft.com/office/drawing/2014/main" id="{DF321DA2-0286-40F6-AEB4-2A2789200A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1199" y="4118670"/>
            <a:ext cx="3193675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1</a:t>
            </a:r>
          </a:p>
        </p:txBody>
      </p:sp>
      <p:sp>
        <p:nvSpPr>
          <p:cNvPr id="10" name="Text Placeholder 95">
            <a:extLst>
              <a:ext uri="{FF2B5EF4-FFF2-40B4-BE49-F238E27FC236}">
                <a16:creationId xmlns:a16="http://schemas.microsoft.com/office/drawing/2014/main" id="{4CD44FF6-2298-4B65-8FD8-A581AE10EC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3987" y="4481535"/>
            <a:ext cx="3193675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" name="Text Placeholder 95">
            <a:extLst>
              <a:ext uri="{FF2B5EF4-FFF2-40B4-BE49-F238E27FC236}">
                <a16:creationId xmlns:a16="http://schemas.microsoft.com/office/drawing/2014/main" id="{4AF6A4C4-ECF5-47B5-9FB0-DBCF60C09D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90148" y="4118670"/>
            <a:ext cx="3193675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2</a:t>
            </a:r>
          </a:p>
        </p:txBody>
      </p:sp>
      <p:sp>
        <p:nvSpPr>
          <p:cNvPr id="12" name="Text Placeholder 95">
            <a:extLst>
              <a:ext uri="{FF2B5EF4-FFF2-40B4-BE49-F238E27FC236}">
                <a16:creationId xmlns:a16="http://schemas.microsoft.com/office/drawing/2014/main" id="{967A47AA-39A4-499D-ABE9-A1C25BC874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2936" y="4481535"/>
            <a:ext cx="3193675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" name="Text Placeholder 95">
            <a:extLst>
              <a:ext uri="{FF2B5EF4-FFF2-40B4-BE49-F238E27FC236}">
                <a16:creationId xmlns:a16="http://schemas.microsoft.com/office/drawing/2014/main" id="{030EA933-3460-4774-8A43-DE3B47B783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2075" y="4118670"/>
            <a:ext cx="3193675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3</a:t>
            </a:r>
          </a:p>
        </p:txBody>
      </p:sp>
      <p:sp>
        <p:nvSpPr>
          <p:cNvPr id="14" name="Text Placeholder 95">
            <a:extLst>
              <a:ext uri="{FF2B5EF4-FFF2-40B4-BE49-F238E27FC236}">
                <a16:creationId xmlns:a16="http://schemas.microsoft.com/office/drawing/2014/main" id="{2EABB89A-358F-4B0A-A4BB-B87EBA08AF8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863" y="4481535"/>
            <a:ext cx="3193675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5" name="Picture Placeholder 113">
            <a:extLst>
              <a:ext uri="{FF2B5EF4-FFF2-40B4-BE49-F238E27FC236}">
                <a16:creationId xmlns:a16="http://schemas.microsoft.com/office/drawing/2014/main" id="{E2EE6AA3-1086-4EA2-9B00-50DB4636601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509267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3">
            <a:extLst>
              <a:ext uri="{FF2B5EF4-FFF2-40B4-BE49-F238E27FC236}">
                <a16:creationId xmlns:a16="http://schemas.microsoft.com/office/drawing/2014/main" id="{32B0E6A0-222D-4EFE-B8D3-C547FA5F65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248364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3">
            <a:extLst>
              <a:ext uri="{FF2B5EF4-FFF2-40B4-BE49-F238E27FC236}">
                <a16:creationId xmlns:a16="http://schemas.microsoft.com/office/drawing/2014/main" id="{97B804F6-AAA2-4ADD-810E-5F1B18AFA7E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010291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Arc 13">
            <a:extLst>
              <a:ext uri="{FF2B5EF4-FFF2-40B4-BE49-F238E27FC236}">
                <a16:creationId xmlns:a16="http://schemas.microsoft.com/office/drawing/2014/main" id="{02CD76B7-4134-4F9D-98F9-18E08B0FBC62}"/>
              </a:ext>
            </a:extLst>
          </p:cNvPr>
          <p:cNvSpPr/>
          <p:nvPr/>
        </p:nvSpPr>
        <p:spPr>
          <a:xfrm>
            <a:off x="1197960" y="2012243"/>
            <a:ext cx="1873804" cy="1873802"/>
          </a:xfrm>
          <a:prstGeom prst="arc">
            <a:avLst>
              <a:gd name="adj1" fmla="val 5321751"/>
              <a:gd name="adj2" fmla="val 400484"/>
            </a:avLst>
          </a:prstGeom>
          <a:ln w="76200">
            <a:tailEnd type="triangl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c 14">
            <a:extLst>
              <a:ext uri="{FF2B5EF4-FFF2-40B4-BE49-F238E27FC236}">
                <a16:creationId xmlns:a16="http://schemas.microsoft.com/office/drawing/2014/main" id="{E97DA494-3362-4615-BF9B-3F0644AC3F8A}"/>
              </a:ext>
            </a:extLst>
          </p:cNvPr>
          <p:cNvSpPr/>
          <p:nvPr/>
        </p:nvSpPr>
        <p:spPr>
          <a:xfrm flipV="1">
            <a:off x="4954529" y="2012243"/>
            <a:ext cx="1873804" cy="1873802"/>
          </a:xfrm>
          <a:prstGeom prst="arc">
            <a:avLst>
              <a:gd name="adj1" fmla="val 5321751"/>
              <a:gd name="adj2" fmla="val 400484"/>
            </a:avLst>
          </a:prstGeom>
          <a:ln w="762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5">
            <a:extLst>
              <a:ext uri="{FF2B5EF4-FFF2-40B4-BE49-F238E27FC236}">
                <a16:creationId xmlns:a16="http://schemas.microsoft.com/office/drawing/2014/main" id="{06B782C2-F25B-496A-8E9A-BE4016F94218}"/>
              </a:ext>
            </a:extLst>
          </p:cNvPr>
          <p:cNvSpPr/>
          <p:nvPr/>
        </p:nvSpPr>
        <p:spPr>
          <a:xfrm>
            <a:off x="8711098" y="2012243"/>
            <a:ext cx="1873804" cy="1873802"/>
          </a:xfrm>
          <a:prstGeom prst="arc">
            <a:avLst>
              <a:gd name="adj1" fmla="val 5321751"/>
              <a:gd name="adj2" fmla="val 400484"/>
            </a:avLst>
          </a:prstGeom>
          <a:ln w="76200">
            <a:solidFill>
              <a:schemeClr val="accent3"/>
            </a:solidFill>
            <a:tailEnd type="triangl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E23A828-03B3-446C-AEA9-E4D29355CB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5617EC-23DB-6121-541D-EA101D2F7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F483A2E-D041-E633-ABCD-B13A251D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02840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x icon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B378B68-6FE9-4CC1-BB17-DD766658B6C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9" name="Text Placeholder 95">
            <a:extLst>
              <a:ext uri="{FF2B5EF4-FFF2-40B4-BE49-F238E27FC236}">
                <a16:creationId xmlns:a16="http://schemas.microsoft.com/office/drawing/2014/main" id="{56AE4186-C813-4E5F-BD4F-23640BF54E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912" y="4118670"/>
            <a:ext cx="2253293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1</a:t>
            </a:r>
          </a:p>
        </p:txBody>
      </p:sp>
      <p:sp>
        <p:nvSpPr>
          <p:cNvPr id="10" name="Text Placeholder 95">
            <a:extLst>
              <a:ext uri="{FF2B5EF4-FFF2-40B4-BE49-F238E27FC236}">
                <a16:creationId xmlns:a16="http://schemas.microsoft.com/office/drawing/2014/main" id="{D838EDE0-E008-4593-A7AB-EAFBB74B23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700" y="4481535"/>
            <a:ext cx="2253293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" name="Picture Placeholder 113">
            <a:extLst>
              <a:ext uri="{FF2B5EF4-FFF2-40B4-BE49-F238E27FC236}">
                <a16:creationId xmlns:a16="http://schemas.microsoft.com/office/drawing/2014/main" id="{6CA9C23E-7743-450F-9B84-6F13F89D5B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62091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95">
            <a:extLst>
              <a:ext uri="{FF2B5EF4-FFF2-40B4-BE49-F238E27FC236}">
                <a16:creationId xmlns:a16="http://schemas.microsoft.com/office/drawing/2014/main" id="{C0E892CC-BE87-4717-9F46-99312B3F49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13083" y="4118670"/>
            <a:ext cx="2253293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2</a:t>
            </a:r>
          </a:p>
        </p:txBody>
      </p:sp>
      <p:sp>
        <p:nvSpPr>
          <p:cNvPr id="13" name="Text Placeholder 95">
            <a:extLst>
              <a:ext uri="{FF2B5EF4-FFF2-40B4-BE49-F238E27FC236}">
                <a16:creationId xmlns:a16="http://schemas.microsoft.com/office/drawing/2014/main" id="{8A323821-283C-4329-8E14-C45D585CDD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15871" y="4481535"/>
            <a:ext cx="2253293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4" name="Picture Placeholder 113">
            <a:extLst>
              <a:ext uri="{FF2B5EF4-FFF2-40B4-BE49-F238E27FC236}">
                <a16:creationId xmlns:a16="http://schemas.microsoft.com/office/drawing/2014/main" id="{CC089FD9-DC77-49B3-969E-08AD85295C4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74262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95">
            <a:extLst>
              <a:ext uri="{FF2B5EF4-FFF2-40B4-BE49-F238E27FC236}">
                <a16:creationId xmlns:a16="http://schemas.microsoft.com/office/drawing/2014/main" id="{FE73F562-839A-4304-901A-D4F53A6AA4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0489" y="4118670"/>
            <a:ext cx="2253293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3</a:t>
            </a:r>
          </a:p>
        </p:txBody>
      </p:sp>
      <p:sp>
        <p:nvSpPr>
          <p:cNvPr id="16" name="Text Placeholder 95">
            <a:extLst>
              <a:ext uri="{FF2B5EF4-FFF2-40B4-BE49-F238E27FC236}">
                <a16:creationId xmlns:a16="http://schemas.microsoft.com/office/drawing/2014/main" id="{021166A4-49D0-48E6-A867-BC6DA0EB16B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33277" y="4481535"/>
            <a:ext cx="2253293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7" name="Picture Placeholder 113">
            <a:extLst>
              <a:ext uri="{FF2B5EF4-FFF2-40B4-BE49-F238E27FC236}">
                <a16:creationId xmlns:a16="http://schemas.microsoft.com/office/drawing/2014/main" id="{E14D51C5-D699-49BE-851F-115EA44ECE6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891668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95">
            <a:extLst>
              <a:ext uri="{FF2B5EF4-FFF2-40B4-BE49-F238E27FC236}">
                <a16:creationId xmlns:a16="http://schemas.microsoft.com/office/drawing/2014/main" id="{EFA3AF00-8D4A-4852-B521-A8488D24D9F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37140" y="4118670"/>
            <a:ext cx="2253293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4</a:t>
            </a:r>
          </a:p>
        </p:txBody>
      </p:sp>
      <p:sp>
        <p:nvSpPr>
          <p:cNvPr id="19" name="Text Placeholder 95">
            <a:extLst>
              <a:ext uri="{FF2B5EF4-FFF2-40B4-BE49-F238E27FC236}">
                <a16:creationId xmlns:a16="http://schemas.microsoft.com/office/drawing/2014/main" id="{9A3A03D0-825C-4865-8D05-1BA1DEBA77F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39928" y="4481535"/>
            <a:ext cx="2253293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0" name="Picture Placeholder 113">
            <a:extLst>
              <a:ext uri="{FF2B5EF4-FFF2-40B4-BE49-F238E27FC236}">
                <a16:creationId xmlns:a16="http://schemas.microsoft.com/office/drawing/2014/main" id="{87963BEF-06F4-4C4F-8E13-ECBA20B9A16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598319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Arc 13">
            <a:extLst>
              <a:ext uri="{FF2B5EF4-FFF2-40B4-BE49-F238E27FC236}">
                <a16:creationId xmlns:a16="http://schemas.microsoft.com/office/drawing/2014/main" id="{3DE88F75-8F27-4C46-A16C-4E9684383ADF}"/>
              </a:ext>
            </a:extLst>
          </p:cNvPr>
          <p:cNvSpPr/>
          <p:nvPr/>
        </p:nvSpPr>
        <p:spPr>
          <a:xfrm>
            <a:off x="1099745" y="2012243"/>
            <a:ext cx="1873804" cy="1873802"/>
          </a:xfrm>
          <a:prstGeom prst="arc">
            <a:avLst>
              <a:gd name="adj1" fmla="val 5321751"/>
              <a:gd name="adj2" fmla="val 400484"/>
            </a:avLst>
          </a:prstGeom>
          <a:ln w="76200">
            <a:tailEnd type="triangl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14">
            <a:extLst>
              <a:ext uri="{FF2B5EF4-FFF2-40B4-BE49-F238E27FC236}">
                <a16:creationId xmlns:a16="http://schemas.microsoft.com/office/drawing/2014/main" id="{C22718D7-E6A2-40B0-9A4B-FB4EC4DBD9AA}"/>
              </a:ext>
            </a:extLst>
          </p:cNvPr>
          <p:cNvSpPr/>
          <p:nvPr/>
        </p:nvSpPr>
        <p:spPr>
          <a:xfrm flipV="1">
            <a:off x="3872279" y="2012243"/>
            <a:ext cx="1873804" cy="1873802"/>
          </a:xfrm>
          <a:prstGeom prst="arc">
            <a:avLst>
              <a:gd name="adj1" fmla="val 5321751"/>
              <a:gd name="adj2" fmla="val 400484"/>
            </a:avLst>
          </a:prstGeom>
          <a:ln w="76200"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c 15">
            <a:extLst>
              <a:ext uri="{FF2B5EF4-FFF2-40B4-BE49-F238E27FC236}">
                <a16:creationId xmlns:a16="http://schemas.microsoft.com/office/drawing/2014/main" id="{EA357A39-5466-4A8B-B507-87AEA16B6FBA}"/>
              </a:ext>
            </a:extLst>
          </p:cNvPr>
          <p:cNvSpPr/>
          <p:nvPr/>
        </p:nvSpPr>
        <p:spPr>
          <a:xfrm>
            <a:off x="6597144" y="2012243"/>
            <a:ext cx="1873804" cy="1873802"/>
          </a:xfrm>
          <a:prstGeom prst="arc">
            <a:avLst>
              <a:gd name="adj1" fmla="val 5321751"/>
              <a:gd name="adj2" fmla="val 400484"/>
            </a:avLst>
          </a:prstGeom>
          <a:ln w="76200"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c 15">
            <a:extLst>
              <a:ext uri="{FF2B5EF4-FFF2-40B4-BE49-F238E27FC236}">
                <a16:creationId xmlns:a16="http://schemas.microsoft.com/office/drawing/2014/main" id="{8BB1BC13-AB1E-4122-99F0-4744BF62236A}"/>
              </a:ext>
            </a:extLst>
          </p:cNvPr>
          <p:cNvSpPr/>
          <p:nvPr/>
        </p:nvSpPr>
        <p:spPr>
          <a:xfrm rot="10800000">
            <a:off x="9300038" y="2012243"/>
            <a:ext cx="1873804" cy="1873802"/>
          </a:xfrm>
          <a:prstGeom prst="arc">
            <a:avLst>
              <a:gd name="adj1" fmla="val 5321751"/>
              <a:gd name="adj2" fmla="val 400484"/>
            </a:avLst>
          </a:prstGeom>
          <a:ln w="76200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5F895DD-5253-4FD7-A188-7EA23139EC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4FBEE88-C7D8-E2AF-BD6A-24B627090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02F77A7-55B0-BF4E-40F3-324C97F1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5725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x icon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B378B68-6FE9-4CC1-BB17-DD766658B6C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25" name="Text Placeholder 95">
            <a:extLst>
              <a:ext uri="{FF2B5EF4-FFF2-40B4-BE49-F238E27FC236}">
                <a16:creationId xmlns:a16="http://schemas.microsoft.com/office/drawing/2014/main" id="{01B28458-B7A0-4E07-B760-F567B08A18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8076" y="4118670"/>
            <a:ext cx="1817046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1</a:t>
            </a:r>
          </a:p>
        </p:txBody>
      </p:sp>
      <p:sp>
        <p:nvSpPr>
          <p:cNvPr id="26" name="Text Placeholder 95">
            <a:extLst>
              <a:ext uri="{FF2B5EF4-FFF2-40B4-BE49-F238E27FC236}">
                <a16:creationId xmlns:a16="http://schemas.microsoft.com/office/drawing/2014/main" id="{2C9759F6-8B1E-4B8F-BEB4-0A39192D8C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0864" y="4481535"/>
            <a:ext cx="1817046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1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Body</a:t>
            </a:r>
            <a:r>
              <a:rPr lang="en-US" dirty="0"/>
              <a:t> text</a:t>
            </a:r>
          </a:p>
        </p:txBody>
      </p:sp>
      <p:sp>
        <p:nvSpPr>
          <p:cNvPr id="27" name="Picture Placeholder 113">
            <a:extLst>
              <a:ext uri="{FF2B5EF4-FFF2-40B4-BE49-F238E27FC236}">
                <a16:creationId xmlns:a16="http://schemas.microsoft.com/office/drawing/2014/main" id="{F9FC9E97-BF12-448C-A72A-0BBC33EEBF3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6430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95">
            <a:extLst>
              <a:ext uri="{FF2B5EF4-FFF2-40B4-BE49-F238E27FC236}">
                <a16:creationId xmlns:a16="http://schemas.microsoft.com/office/drawing/2014/main" id="{D02D55C8-0F81-43AC-BC70-3C21745B90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66383" y="4118670"/>
            <a:ext cx="1817046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2</a:t>
            </a:r>
          </a:p>
        </p:txBody>
      </p:sp>
      <p:sp>
        <p:nvSpPr>
          <p:cNvPr id="29" name="Text Placeholder 95">
            <a:extLst>
              <a:ext uri="{FF2B5EF4-FFF2-40B4-BE49-F238E27FC236}">
                <a16:creationId xmlns:a16="http://schemas.microsoft.com/office/drawing/2014/main" id="{2D269E80-4A4A-42E2-918F-33D20F4D69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69171" y="4481535"/>
            <a:ext cx="1817046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1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0" name="Picture Placeholder 113">
            <a:extLst>
              <a:ext uri="{FF2B5EF4-FFF2-40B4-BE49-F238E27FC236}">
                <a16:creationId xmlns:a16="http://schemas.microsoft.com/office/drawing/2014/main" id="{6B06C2FE-BFB6-404E-9DC7-3958430F2D3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145506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95">
            <a:extLst>
              <a:ext uri="{FF2B5EF4-FFF2-40B4-BE49-F238E27FC236}">
                <a16:creationId xmlns:a16="http://schemas.microsoft.com/office/drawing/2014/main" id="{E16EDAF1-1532-49A8-86B1-D6F572FE6AF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4690" y="4118670"/>
            <a:ext cx="1817046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3</a:t>
            </a:r>
          </a:p>
        </p:txBody>
      </p:sp>
      <p:sp>
        <p:nvSpPr>
          <p:cNvPr id="32" name="Text Placeholder 95">
            <a:extLst>
              <a:ext uri="{FF2B5EF4-FFF2-40B4-BE49-F238E27FC236}">
                <a16:creationId xmlns:a16="http://schemas.microsoft.com/office/drawing/2014/main" id="{A4A88B3A-0AEB-42AB-A602-C49970FE479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7478" y="4481535"/>
            <a:ext cx="1817046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1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3" name="Picture Placeholder 113">
            <a:extLst>
              <a:ext uri="{FF2B5EF4-FFF2-40B4-BE49-F238E27FC236}">
                <a16:creationId xmlns:a16="http://schemas.microsoft.com/office/drawing/2014/main" id="{9871527E-2B26-45C2-9172-B872FAD9B73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464582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95">
            <a:extLst>
              <a:ext uri="{FF2B5EF4-FFF2-40B4-BE49-F238E27FC236}">
                <a16:creationId xmlns:a16="http://schemas.microsoft.com/office/drawing/2014/main" id="{3C429BDA-2956-4D58-8FE1-76FD0BCF5D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02997" y="4118670"/>
            <a:ext cx="1817046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4</a:t>
            </a:r>
          </a:p>
        </p:txBody>
      </p:sp>
      <p:sp>
        <p:nvSpPr>
          <p:cNvPr id="35" name="Text Placeholder 95">
            <a:extLst>
              <a:ext uri="{FF2B5EF4-FFF2-40B4-BE49-F238E27FC236}">
                <a16:creationId xmlns:a16="http://schemas.microsoft.com/office/drawing/2014/main" id="{634C95A5-6C18-4CAE-A871-8C5B4DDBB0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5785" y="4481535"/>
            <a:ext cx="1817046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1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6" name="Picture Placeholder 113">
            <a:extLst>
              <a:ext uri="{FF2B5EF4-FFF2-40B4-BE49-F238E27FC236}">
                <a16:creationId xmlns:a16="http://schemas.microsoft.com/office/drawing/2014/main" id="{5F66A134-817C-42F9-A5D6-A10BA666974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783657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95">
            <a:extLst>
              <a:ext uri="{FF2B5EF4-FFF2-40B4-BE49-F238E27FC236}">
                <a16:creationId xmlns:a16="http://schemas.microsoft.com/office/drawing/2014/main" id="{2720A664-2BC1-4774-8C8A-5C8FA182561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1304" y="4118670"/>
            <a:ext cx="1817046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TEXT 4</a:t>
            </a:r>
          </a:p>
        </p:txBody>
      </p:sp>
      <p:sp>
        <p:nvSpPr>
          <p:cNvPr id="38" name="Text Placeholder 95">
            <a:extLst>
              <a:ext uri="{FF2B5EF4-FFF2-40B4-BE49-F238E27FC236}">
                <a16:creationId xmlns:a16="http://schemas.microsoft.com/office/drawing/2014/main" id="{B0EACD60-FFE5-47DC-8683-D4B09675E5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092" y="4481535"/>
            <a:ext cx="1817046" cy="13494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1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9" name="Picture Placeholder 113">
            <a:extLst>
              <a:ext uri="{FF2B5EF4-FFF2-40B4-BE49-F238E27FC236}">
                <a16:creationId xmlns:a16="http://schemas.microsoft.com/office/drawing/2014/main" id="{F9B2A75B-0363-4BE9-AB0E-08C024BBEB3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102732" y="2324746"/>
            <a:ext cx="1277242" cy="127724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Arc 13">
            <a:extLst>
              <a:ext uri="{FF2B5EF4-FFF2-40B4-BE49-F238E27FC236}">
                <a16:creationId xmlns:a16="http://schemas.microsoft.com/office/drawing/2014/main" id="{4F8FEDAA-714A-45CF-883D-338B669A9FD0}"/>
              </a:ext>
            </a:extLst>
          </p:cNvPr>
          <p:cNvSpPr/>
          <p:nvPr/>
        </p:nvSpPr>
        <p:spPr>
          <a:xfrm>
            <a:off x="567482" y="2057240"/>
            <a:ext cx="1783810" cy="1783808"/>
          </a:xfrm>
          <a:prstGeom prst="arc">
            <a:avLst>
              <a:gd name="adj1" fmla="val 5321751"/>
              <a:gd name="adj2" fmla="val 400484"/>
            </a:avLst>
          </a:prstGeom>
          <a:ln w="76200">
            <a:tailEnd type="triangl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c 14">
            <a:extLst>
              <a:ext uri="{FF2B5EF4-FFF2-40B4-BE49-F238E27FC236}">
                <a16:creationId xmlns:a16="http://schemas.microsoft.com/office/drawing/2014/main" id="{73F30E93-E224-4EC4-B70C-9B59763B3F9B}"/>
              </a:ext>
            </a:extLst>
          </p:cNvPr>
          <p:cNvSpPr/>
          <p:nvPr/>
        </p:nvSpPr>
        <p:spPr>
          <a:xfrm flipV="1">
            <a:off x="2892222" y="2057240"/>
            <a:ext cx="1783810" cy="1783808"/>
          </a:xfrm>
          <a:prstGeom prst="arc">
            <a:avLst>
              <a:gd name="adj1" fmla="val 5321751"/>
              <a:gd name="adj2" fmla="val 400484"/>
            </a:avLst>
          </a:prstGeom>
          <a:ln w="76200"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c 15">
            <a:extLst>
              <a:ext uri="{FF2B5EF4-FFF2-40B4-BE49-F238E27FC236}">
                <a16:creationId xmlns:a16="http://schemas.microsoft.com/office/drawing/2014/main" id="{7E80128C-D266-4B30-9716-4A11D24F01E6}"/>
              </a:ext>
            </a:extLst>
          </p:cNvPr>
          <p:cNvSpPr/>
          <p:nvPr/>
        </p:nvSpPr>
        <p:spPr>
          <a:xfrm>
            <a:off x="5212250" y="2057240"/>
            <a:ext cx="1783810" cy="1783808"/>
          </a:xfrm>
          <a:prstGeom prst="arc">
            <a:avLst>
              <a:gd name="adj1" fmla="val 5321751"/>
              <a:gd name="adj2" fmla="val 400484"/>
            </a:avLst>
          </a:prstGeom>
          <a:ln w="76200"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c 15">
            <a:extLst>
              <a:ext uri="{FF2B5EF4-FFF2-40B4-BE49-F238E27FC236}">
                <a16:creationId xmlns:a16="http://schemas.microsoft.com/office/drawing/2014/main" id="{ECC2ADBC-BFC2-4408-9DBB-C0121D55C829}"/>
              </a:ext>
            </a:extLst>
          </p:cNvPr>
          <p:cNvSpPr/>
          <p:nvPr/>
        </p:nvSpPr>
        <p:spPr>
          <a:xfrm rot="10800000">
            <a:off x="7532278" y="2057240"/>
            <a:ext cx="1783810" cy="1783808"/>
          </a:xfrm>
          <a:prstGeom prst="arc">
            <a:avLst>
              <a:gd name="adj1" fmla="val 5321751"/>
              <a:gd name="adj2" fmla="val 400484"/>
            </a:avLst>
          </a:prstGeom>
          <a:ln w="76200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c 15">
            <a:extLst>
              <a:ext uri="{FF2B5EF4-FFF2-40B4-BE49-F238E27FC236}">
                <a16:creationId xmlns:a16="http://schemas.microsoft.com/office/drawing/2014/main" id="{FFAC2DBF-28DA-49D6-9A15-1D240A279752}"/>
              </a:ext>
            </a:extLst>
          </p:cNvPr>
          <p:cNvSpPr/>
          <p:nvPr/>
        </p:nvSpPr>
        <p:spPr>
          <a:xfrm>
            <a:off x="9820648" y="2057240"/>
            <a:ext cx="1783810" cy="1783808"/>
          </a:xfrm>
          <a:prstGeom prst="arc">
            <a:avLst>
              <a:gd name="adj1" fmla="val 5321751"/>
              <a:gd name="adj2" fmla="val 400484"/>
            </a:avLst>
          </a:prstGeom>
          <a:ln w="76200"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FD88B25-7C9E-404A-8A6A-F22736B167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196A799-36A7-5FC0-3301-C5801C8D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41F164B-422D-6865-299F-177C3FB25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7362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overvie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B378B68-6FE9-4CC1-BB17-DD766658B6C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6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9" name="Text Placeholder 95">
            <a:extLst>
              <a:ext uri="{FF2B5EF4-FFF2-40B4-BE49-F238E27FC236}">
                <a16:creationId xmlns:a16="http://schemas.microsoft.com/office/drawing/2014/main" id="{CC0536BE-201F-44EC-8660-5257F06DE9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35027" y="2046997"/>
            <a:ext cx="2906111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06F3DDBB-4C99-4040-9B1B-0162538F80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863" y="4605795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1A919F9-14D9-43E6-9968-6351B9C7052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67863" y="5382938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61618D8F-047F-4185-9CF0-FFF7B3C6B36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570740" y="5382938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848F543-3398-4C4D-AA50-685548F0512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72902" y="4605795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C151FD1-CFAE-46A2-AE3A-DF105519CF3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577941" y="4605795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B401A63-167D-4639-BEB9-065EC8078C1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573617" y="5382937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F23BA61F-E5A8-4130-904B-B2BB86D6365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582981" y="4605795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F3EF1EE7-25E9-4F8B-A0FD-64DA117CE7E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76495" y="5382937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FB0EF6-4737-4BF1-A1E1-8F342CBA5265}"/>
              </a:ext>
            </a:extLst>
          </p:cNvPr>
          <p:cNvCxnSpPr>
            <a:cxnSpLocks/>
          </p:cNvCxnSpPr>
          <p:nvPr/>
        </p:nvCxnSpPr>
        <p:spPr>
          <a:xfrm>
            <a:off x="550863" y="4141270"/>
            <a:ext cx="7687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24A9A39A-202B-4308-B8B6-25540B0927C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63563" y="2049464"/>
            <a:ext cx="2432541" cy="16051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F3BF3194-1403-4CEA-8F4B-3DDBAC62D25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184619" y="2049464"/>
            <a:ext cx="2432541" cy="16051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AFE5F9B-1D99-4E37-B449-F1D26B8DD76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805675" y="2049464"/>
            <a:ext cx="2432541" cy="16051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FC94829-E099-4462-ACEA-4A86FBAB33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4425" y="2399820"/>
            <a:ext cx="2921507" cy="35025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>
              <a:lnSpc>
                <a:spcPct val="15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200"/>
            </a:lvl1pPr>
            <a:lvl2pPr marL="457200" indent="0" algn="l">
              <a:buNone/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 dirty="0"/>
              <a:t>Add bullet point text here</a:t>
            </a:r>
          </a:p>
          <a:p>
            <a:pPr lvl="0"/>
            <a:r>
              <a:rPr lang="en-US" dirty="0"/>
              <a:t>Add bullet point text here</a:t>
            </a:r>
          </a:p>
          <a:p>
            <a:pPr lvl="0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9638F69-9257-4DDA-9CE4-BB989F93F8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85DE581-3AB7-4078-7A50-2466F90B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38523E9-84D2-2FAA-4E7B-D6EE9177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6937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overvie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CA34EBE-3B77-45A3-9C59-E6476BD5E84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6" name="Text Placeholder 95">
            <a:extLst>
              <a:ext uri="{FF2B5EF4-FFF2-40B4-BE49-F238E27FC236}">
                <a16:creationId xmlns:a16="http://schemas.microsoft.com/office/drawing/2014/main" id="{9B2D5E78-A976-4A55-8655-60D958EB96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8230" y="2046997"/>
            <a:ext cx="3337702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8A015DD-3208-43E6-879E-DD9A029E7F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127791" y="2043428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7AB2B6F-DEF2-479C-A615-2C9148DE236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127790" y="2692990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B6242FDF-169E-4B9C-8062-9FBF20C0B6D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63563" y="2049464"/>
            <a:ext cx="2432541" cy="16051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903A5264-1BD0-43B7-B4FF-BF43E66B193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63563" y="3844167"/>
            <a:ext cx="2432541" cy="16051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CB6CBF45-1C20-47E5-9CAE-863746F3498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166534" y="2386968"/>
            <a:ext cx="2432541" cy="16051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38035C6-9027-420C-9FDE-C7CB19012D4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12224" y="2399820"/>
            <a:ext cx="3337702" cy="33896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>
              <a:lnSpc>
                <a:spcPct val="15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200"/>
            </a:lvl1pPr>
            <a:lvl2pPr marL="457200" indent="0" algn="l">
              <a:buNone/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 dirty="0"/>
              <a:t>Add bullet point text here</a:t>
            </a:r>
          </a:p>
          <a:p>
            <a:pPr lvl="0"/>
            <a:r>
              <a:rPr lang="en-US" dirty="0"/>
              <a:t>Add bullet point text here</a:t>
            </a:r>
          </a:p>
          <a:p>
            <a:pPr lvl="0"/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71928A85-3A40-4AA9-B686-82E3E056A79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166534" y="4138705"/>
            <a:ext cx="2432541" cy="16051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A0125267-8CE0-4755-BF49-0A5DC423519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27790" y="3342552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AC2B7CB9-1450-4E8E-88D8-4DD751C7076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127790" y="3992114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75F6DF93-E87C-492A-8558-01570CD9A8C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27790" y="4641676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F32EA69-74FC-4C07-BC39-ACE82D40338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127790" y="5291236"/>
            <a:ext cx="1661721" cy="4982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1B4B06-142B-401B-A50A-7AF13D17E76D}"/>
              </a:ext>
            </a:extLst>
          </p:cNvPr>
          <p:cNvCxnSpPr>
            <a:cxnSpLocks/>
          </p:cNvCxnSpPr>
          <p:nvPr/>
        </p:nvCxnSpPr>
        <p:spPr>
          <a:xfrm>
            <a:off x="5863433" y="2043428"/>
            <a:ext cx="0" cy="374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0BE0B1-EFFA-49C8-AD7B-B74BD4350B48}"/>
              </a:ext>
            </a:extLst>
          </p:cNvPr>
          <p:cNvCxnSpPr>
            <a:cxnSpLocks/>
          </p:cNvCxnSpPr>
          <p:nvPr/>
        </p:nvCxnSpPr>
        <p:spPr>
          <a:xfrm>
            <a:off x="8053870" y="2043428"/>
            <a:ext cx="0" cy="3746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F29C22FF-919C-4F24-ACA4-0CF8B1E6BA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AAA0673-ADFC-CE37-C091-3278F8C2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F6BA59-9ADC-A6DA-8E55-6C5AFE465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168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 Reference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969000" y="0"/>
            <a:ext cx="6223000" cy="6497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4"/>
          </p:nvPr>
        </p:nvSpPr>
        <p:spPr>
          <a:xfrm>
            <a:off x="9743120" y="0"/>
            <a:ext cx="2169621" cy="2432649"/>
          </a:xfrm>
          <a:prstGeom prst="rect">
            <a:avLst/>
          </a:prstGeom>
          <a:solidFill>
            <a:srgbClr val="F15D03"/>
          </a:solidFill>
        </p:spPr>
        <p:txBody>
          <a:bodyPr/>
          <a:lstStyle>
            <a:lvl1pPr marL="0" indent="0">
              <a:buNone/>
              <a:defRPr sz="1800">
                <a:solidFill>
                  <a:srgbClr val="F15D03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248" y="421701"/>
            <a:ext cx="5293070" cy="421515"/>
          </a:xfrm>
          <a:prstGeom prst="rect">
            <a:avLst/>
          </a:prstGeom>
        </p:spPr>
        <p:txBody>
          <a:bodyPr/>
          <a:lstStyle>
            <a:lvl1pPr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project title</a:t>
            </a:r>
            <a:endParaRPr lang="nl-NL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5498" y="4546573"/>
            <a:ext cx="2468850" cy="16459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046413" y="5674658"/>
            <a:ext cx="2587905" cy="5181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&lt;Name&gt;, &lt;function&gt; at &lt;company&gt;</a:t>
            </a:r>
            <a:endParaRPr lang="nl-NL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46413" y="4546573"/>
            <a:ext cx="2587905" cy="987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i="1" baseline="0">
                <a:solidFill>
                  <a:srgbClr val="F15D03"/>
                </a:solidFill>
              </a:defRPr>
            </a:lvl1pPr>
          </a:lstStyle>
          <a:p>
            <a:pPr lvl="0"/>
            <a:r>
              <a:rPr lang="en-US" dirty="0"/>
              <a:t>‘Quote of the customer’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9950823" y="162608"/>
            <a:ext cx="1767439" cy="69128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logo (preferably in white)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1249" y="967081"/>
            <a:ext cx="5292790" cy="322550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9868620" y="1016497"/>
            <a:ext cx="1850306" cy="1191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743120" y="4546573"/>
            <a:ext cx="2169621" cy="16459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§"/>
              <a:defRPr sz="1400">
                <a:solidFill>
                  <a:srgbClr val="F15D03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§"/>
              <a:defRPr sz="1200">
                <a:solidFill>
                  <a:srgbClr val="F15D03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§"/>
              <a:defRPr sz="1100">
                <a:solidFill>
                  <a:srgbClr val="F15D03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None/>
              <a:defRPr sz="1050">
                <a:solidFill>
                  <a:srgbClr val="F15D03"/>
                </a:solidFill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§"/>
              <a:defRPr sz="1050">
                <a:solidFill>
                  <a:srgbClr val="F15D03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837160-E1B5-39BC-390D-88FD01268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884C2-CF22-6AAF-5399-ED566A807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63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 Referenc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2685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4"/>
          </p:nvPr>
        </p:nvSpPr>
        <p:spPr>
          <a:xfrm>
            <a:off x="9743120" y="1"/>
            <a:ext cx="2169621" cy="2294625"/>
          </a:xfrm>
          <a:prstGeom prst="rect">
            <a:avLst/>
          </a:prstGeom>
          <a:solidFill>
            <a:srgbClr val="F15D03"/>
          </a:solidFill>
        </p:spPr>
        <p:txBody>
          <a:bodyPr/>
          <a:lstStyle>
            <a:lvl1pPr marL="0" indent="0">
              <a:buNone/>
              <a:defRPr sz="1800">
                <a:solidFill>
                  <a:srgbClr val="F15D03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247" y="2913478"/>
            <a:ext cx="6722058" cy="421515"/>
          </a:xfrm>
          <a:prstGeom prst="rect">
            <a:avLst/>
          </a:prstGeom>
        </p:spPr>
        <p:txBody>
          <a:bodyPr/>
          <a:lstStyle>
            <a:lvl1pPr>
              <a:defRPr sz="2400" b="1" baseline="0">
                <a:solidFill>
                  <a:srgbClr val="F15D03"/>
                </a:solidFill>
              </a:defRPr>
            </a:lvl1pPr>
          </a:lstStyle>
          <a:p>
            <a:r>
              <a:rPr lang="en-US" dirty="0"/>
              <a:t>Click to add project title</a:t>
            </a:r>
            <a:endParaRPr lang="nl-NL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743119" y="4826753"/>
            <a:ext cx="2169621" cy="1466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9743121" y="4128247"/>
            <a:ext cx="2169620" cy="5181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&lt;Name&gt;, &lt;function&gt; at &lt;company&gt;</a:t>
            </a:r>
            <a:endParaRPr lang="nl-NL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9743120" y="2913478"/>
            <a:ext cx="2169621" cy="10740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i="1" baseline="0">
                <a:solidFill>
                  <a:srgbClr val="F15D03"/>
                </a:solidFill>
              </a:defRPr>
            </a:lvl1pPr>
          </a:lstStyle>
          <a:p>
            <a:pPr lvl="0"/>
            <a:r>
              <a:rPr lang="en-US" dirty="0"/>
              <a:t>‘Quote of the customer’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9950823" y="162608"/>
            <a:ext cx="1767439" cy="69128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logo (preferably in white)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1248" y="3458858"/>
            <a:ext cx="6722058" cy="283436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F15D03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9868620" y="1016498"/>
            <a:ext cx="1850306" cy="10577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7251313" y="3458858"/>
            <a:ext cx="2169621" cy="16459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§"/>
              <a:defRPr sz="1400">
                <a:solidFill>
                  <a:srgbClr val="F15D03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§"/>
              <a:defRPr sz="1200">
                <a:solidFill>
                  <a:srgbClr val="F15D03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§"/>
              <a:defRPr sz="1100">
                <a:solidFill>
                  <a:srgbClr val="F15D03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§"/>
              <a:defRPr sz="1050">
                <a:solidFill>
                  <a:srgbClr val="F15D03"/>
                </a:solidFill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§"/>
              <a:defRPr sz="1050">
                <a:solidFill>
                  <a:srgbClr val="F15D03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5087EE5-2BF7-1EC6-1A81-0999ECE9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8045786-D73D-D885-CF8F-06CA17AC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8253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bal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B378B68-6FE9-4CC1-BB17-DD766658B6C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9" name="Text Placeholder 95">
            <a:extLst>
              <a:ext uri="{FF2B5EF4-FFF2-40B4-BE49-F238E27FC236}">
                <a16:creationId xmlns:a16="http://schemas.microsoft.com/office/drawing/2014/main" id="{8818D494-BCCA-45BD-BB84-0D8F9C9DB5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710" y="1721078"/>
            <a:ext cx="1606077" cy="216765"/>
          </a:xfrm>
          <a:prstGeom prst="rect">
            <a:avLst/>
          </a:prstGeom>
          <a:solidFill>
            <a:schemeClr val="accent1"/>
          </a:solidFill>
        </p:spPr>
        <p:txBody>
          <a:bodyPr lIns="72000" anchor="ctr">
            <a:noAutofit/>
          </a:bodyPr>
          <a:lstStyle>
            <a:lvl1pPr marL="0" indent="0" algn="l">
              <a:buNone/>
              <a:defRPr sz="11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0" name="Text Placeholder 95">
            <a:extLst>
              <a:ext uri="{FF2B5EF4-FFF2-40B4-BE49-F238E27FC236}">
                <a16:creationId xmlns:a16="http://schemas.microsoft.com/office/drawing/2014/main" id="{E4D4B87F-7C0C-422F-9749-DB672A646A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8498" y="2013435"/>
            <a:ext cx="2852617" cy="62441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 marL="88900" indent="0" algn="l">
              <a:buFontTx/>
              <a:buNone/>
              <a:tabLst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10" descr="A picture containing nature&#10;&#10;Description automatically generated">
            <a:extLst>
              <a:ext uri="{FF2B5EF4-FFF2-40B4-BE49-F238E27FC236}">
                <a16:creationId xmlns:a16="http://schemas.microsoft.com/office/drawing/2014/main" id="{924EDC85-E168-4F3A-A838-8F9A8EEF47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4651" y="811276"/>
            <a:ext cx="8917349" cy="5632010"/>
          </a:xfrm>
          <a:prstGeom prst="rect">
            <a:avLst/>
          </a:prstGeom>
        </p:spPr>
      </p:pic>
      <p:sp>
        <p:nvSpPr>
          <p:cNvPr id="12" name="Text Placeholder 95">
            <a:extLst>
              <a:ext uri="{FF2B5EF4-FFF2-40B4-BE49-F238E27FC236}">
                <a16:creationId xmlns:a16="http://schemas.microsoft.com/office/drawing/2014/main" id="{8CEB3309-C022-4650-AE56-73F6B10F11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5710" y="2780444"/>
            <a:ext cx="1606077" cy="216765"/>
          </a:xfrm>
          <a:prstGeom prst="rect">
            <a:avLst/>
          </a:prstGeom>
          <a:solidFill>
            <a:schemeClr val="accent1"/>
          </a:solidFill>
        </p:spPr>
        <p:txBody>
          <a:bodyPr lIns="72000" anchor="ctr">
            <a:noAutofit/>
          </a:bodyPr>
          <a:lstStyle>
            <a:lvl1pPr marL="0" indent="0" algn="l">
              <a:buNone/>
              <a:defRPr sz="11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3" name="Text Placeholder 95">
            <a:extLst>
              <a:ext uri="{FF2B5EF4-FFF2-40B4-BE49-F238E27FC236}">
                <a16:creationId xmlns:a16="http://schemas.microsoft.com/office/drawing/2014/main" id="{DF9CA153-C54D-496C-88FE-4C2FA5A9DA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498" y="3072801"/>
            <a:ext cx="2852617" cy="62441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 marL="88900" indent="0" algn="l">
              <a:buFontTx/>
              <a:buNone/>
              <a:tabLst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 Placeholder 95">
            <a:extLst>
              <a:ext uri="{FF2B5EF4-FFF2-40B4-BE49-F238E27FC236}">
                <a16:creationId xmlns:a16="http://schemas.microsoft.com/office/drawing/2014/main" id="{473A6688-392F-457A-9D83-1CB44B0DE9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5710" y="3828463"/>
            <a:ext cx="1606077" cy="216765"/>
          </a:xfrm>
          <a:prstGeom prst="rect">
            <a:avLst/>
          </a:prstGeom>
          <a:solidFill>
            <a:schemeClr val="accent1"/>
          </a:solidFill>
        </p:spPr>
        <p:txBody>
          <a:bodyPr lIns="72000" anchor="ctr">
            <a:noAutofit/>
          </a:bodyPr>
          <a:lstStyle>
            <a:lvl1pPr marL="0" indent="0" algn="l">
              <a:buNone/>
              <a:defRPr sz="11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5" name="Text Placeholder 95">
            <a:extLst>
              <a:ext uri="{FF2B5EF4-FFF2-40B4-BE49-F238E27FC236}">
                <a16:creationId xmlns:a16="http://schemas.microsoft.com/office/drawing/2014/main" id="{D1C86D14-3C60-40D2-8F3B-36E6094A43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8498" y="4120820"/>
            <a:ext cx="2852617" cy="62441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 marL="88900" indent="0" algn="l">
              <a:buFontTx/>
              <a:buNone/>
              <a:tabLst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16" name="Text Placeholder 95">
            <a:extLst>
              <a:ext uri="{FF2B5EF4-FFF2-40B4-BE49-F238E27FC236}">
                <a16:creationId xmlns:a16="http://schemas.microsoft.com/office/drawing/2014/main" id="{E364230C-CE13-4025-A38A-3458117961C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5710" y="4885870"/>
            <a:ext cx="1606077" cy="216765"/>
          </a:xfrm>
          <a:prstGeom prst="rect">
            <a:avLst/>
          </a:prstGeom>
          <a:solidFill>
            <a:schemeClr val="accent1"/>
          </a:solidFill>
        </p:spPr>
        <p:txBody>
          <a:bodyPr lIns="72000" anchor="ctr">
            <a:noAutofit/>
          </a:bodyPr>
          <a:lstStyle>
            <a:lvl1pPr marL="0" indent="0" algn="l">
              <a:buNone/>
              <a:defRPr sz="11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17" name="Text Placeholder 95">
            <a:extLst>
              <a:ext uri="{FF2B5EF4-FFF2-40B4-BE49-F238E27FC236}">
                <a16:creationId xmlns:a16="http://schemas.microsoft.com/office/drawing/2014/main" id="{423407E3-C43B-480B-BAA1-18B4F77D18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8498" y="5178227"/>
            <a:ext cx="2852617" cy="62441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 marL="88900" indent="0" algn="l">
              <a:buFontTx/>
              <a:buNone/>
              <a:tabLst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pic>
        <p:nvPicPr>
          <p:cNvPr id="20" name="Graphic 19" descr="Marker with solid fill">
            <a:extLst>
              <a:ext uri="{FF2B5EF4-FFF2-40B4-BE49-F238E27FC236}">
                <a16:creationId xmlns:a16="http://schemas.microsoft.com/office/drawing/2014/main" id="{3EB9A658-9F75-423E-B964-4F1D60E21B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9201" y="2902038"/>
            <a:ext cx="247721" cy="247721"/>
          </a:xfrm>
          <a:prstGeom prst="rect">
            <a:avLst/>
          </a:prstGeom>
        </p:spPr>
      </p:pic>
      <p:pic>
        <p:nvPicPr>
          <p:cNvPr id="21" name="Graphic 20" descr="Marker with solid fill">
            <a:extLst>
              <a:ext uri="{FF2B5EF4-FFF2-40B4-BE49-F238E27FC236}">
                <a16:creationId xmlns:a16="http://schemas.microsoft.com/office/drawing/2014/main" id="{33559CCC-7B42-4F37-A37F-A716C1DCF6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4654" y="2803263"/>
            <a:ext cx="247721" cy="247721"/>
          </a:xfrm>
          <a:prstGeom prst="rect">
            <a:avLst/>
          </a:prstGeom>
        </p:spPr>
      </p:pic>
      <p:pic>
        <p:nvPicPr>
          <p:cNvPr id="19" name="Graphic 18" descr="Marker with solid fill">
            <a:extLst>
              <a:ext uri="{FF2B5EF4-FFF2-40B4-BE49-F238E27FC236}">
                <a16:creationId xmlns:a16="http://schemas.microsoft.com/office/drawing/2014/main" id="{2F96A76D-FF98-45AD-B043-D87EBFE5A7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127" y="2847470"/>
            <a:ext cx="247721" cy="247721"/>
          </a:xfrm>
          <a:prstGeom prst="rect">
            <a:avLst/>
          </a:prstGeom>
        </p:spPr>
      </p:pic>
      <p:pic>
        <p:nvPicPr>
          <p:cNvPr id="22" name="Graphic 21" descr="Marker with solid fill">
            <a:extLst>
              <a:ext uri="{FF2B5EF4-FFF2-40B4-BE49-F238E27FC236}">
                <a16:creationId xmlns:a16="http://schemas.microsoft.com/office/drawing/2014/main" id="{D387FEA5-98DA-4F9C-9FA3-F9DEC6D91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7151" y="3382843"/>
            <a:ext cx="247721" cy="247721"/>
          </a:xfrm>
          <a:prstGeom prst="rect">
            <a:avLst/>
          </a:prstGeom>
        </p:spPr>
      </p:pic>
      <p:pic>
        <p:nvPicPr>
          <p:cNvPr id="24" name="Graphic 23" descr="Marker with solid fill">
            <a:extLst>
              <a:ext uri="{FF2B5EF4-FFF2-40B4-BE49-F238E27FC236}">
                <a16:creationId xmlns:a16="http://schemas.microsoft.com/office/drawing/2014/main" id="{5DB91244-67EF-4657-B002-D41A00DC4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419" y="2968314"/>
            <a:ext cx="247721" cy="247721"/>
          </a:xfrm>
          <a:prstGeom prst="rect">
            <a:avLst/>
          </a:prstGeom>
        </p:spPr>
      </p:pic>
      <p:pic>
        <p:nvPicPr>
          <p:cNvPr id="25" name="Graphic 24" descr="Marker with solid fill">
            <a:extLst>
              <a:ext uri="{FF2B5EF4-FFF2-40B4-BE49-F238E27FC236}">
                <a16:creationId xmlns:a16="http://schemas.microsoft.com/office/drawing/2014/main" id="{4D4DE50D-A336-4A2F-97DF-2C8A7B690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1808" y="3856881"/>
            <a:ext cx="247721" cy="247721"/>
          </a:xfrm>
          <a:prstGeom prst="rect">
            <a:avLst/>
          </a:prstGeom>
        </p:spPr>
      </p:pic>
      <p:pic>
        <p:nvPicPr>
          <p:cNvPr id="26" name="Graphic 25" descr="Marker with solid fill">
            <a:extLst>
              <a:ext uri="{FF2B5EF4-FFF2-40B4-BE49-F238E27FC236}">
                <a16:creationId xmlns:a16="http://schemas.microsoft.com/office/drawing/2014/main" id="{52ED76F7-DF6C-4A67-B240-82CEB2DB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4128" y="4126400"/>
            <a:ext cx="247721" cy="247721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493A30D-2D31-4FD2-B430-3FA69C010E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A7187ED-03FE-EF99-5A5C-9CB4E3DF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2F95652-2609-E3CC-C7D2-25341880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154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2" descr="User with solid fill">
            <a:extLst>
              <a:ext uri="{FF2B5EF4-FFF2-40B4-BE49-F238E27FC236}">
                <a16:creationId xmlns:a16="http://schemas.microsoft.com/office/drawing/2014/main" id="{E63DEDA9-1A71-4C38-8350-997D4B899D4D}"/>
              </a:ext>
            </a:extLst>
          </p:cNvPr>
          <p:cNvGrpSpPr/>
          <p:nvPr/>
        </p:nvGrpSpPr>
        <p:grpSpPr>
          <a:xfrm>
            <a:off x="6997702" y="2454036"/>
            <a:ext cx="233250" cy="247828"/>
            <a:chOff x="6997702" y="2454036"/>
            <a:chExt cx="233250" cy="247828"/>
          </a:xfrm>
          <a:solidFill>
            <a:schemeClr val="bg1">
              <a:lumMod val="75000"/>
              <a:alpha val="5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6A4F48-D509-45D9-979E-7EB37A8F9110}"/>
                </a:ext>
              </a:extLst>
            </p:cNvPr>
            <p:cNvSpPr/>
            <p:nvPr/>
          </p:nvSpPr>
          <p:spPr>
            <a:xfrm>
              <a:off x="7056015" y="2454036"/>
              <a:ext cx="116625" cy="116625"/>
            </a:xfrm>
            <a:custGeom>
              <a:avLst/>
              <a:gdLst>
                <a:gd name="connsiteX0" fmla="*/ 116625 w 116625"/>
                <a:gd name="connsiteY0" fmla="*/ 58313 h 116625"/>
                <a:gd name="connsiteX1" fmla="*/ 58313 w 116625"/>
                <a:gd name="connsiteY1" fmla="*/ 116625 h 116625"/>
                <a:gd name="connsiteX2" fmla="*/ 0 w 116625"/>
                <a:gd name="connsiteY2" fmla="*/ 58313 h 116625"/>
                <a:gd name="connsiteX3" fmla="*/ 58313 w 116625"/>
                <a:gd name="connsiteY3" fmla="*/ 0 h 116625"/>
                <a:gd name="connsiteX4" fmla="*/ 116625 w 116625"/>
                <a:gd name="connsiteY4" fmla="*/ 58313 h 11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625" h="116625">
                  <a:moveTo>
                    <a:pt x="116625" y="58313"/>
                  </a:moveTo>
                  <a:cubicBezTo>
                    <a:pt x="116625" y="90518"/>
                    <a:pt x="90518" y="116625"/>
                    <a:pt x="58313" y="116625"/>
                  </a:cubicBezTo>
                  <a:cubicBezTo>
                    <a:pt x="26107" y="116625"/>
                    <a:pt x="0" y="90518"/>
                    <a:pt x="0" y="58313"/>
                  </a:cubicBezTo>
                  <a:cubicBezTo>
                    <a:pt x="0" y="26107"/>
                    <a:pt x="26107" y="0"/>
                    <a:pt x="58313" y="0"/>
                  </a:cubicBezTo>
                  <a:cubicBezTo>
                    <a:pt x="90518" y="0"/>
                    <a:pt x="116625" y="26107"/>
                    <a:pt x="116625" y="58313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50000"/>
              </a:schemeClr>
            </a:solidFill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4068F1-213C-45BE-962F-CA2B86C59802}"/>
                </a:ext>
              </a:extLst>
            </p:cNvPr>
            <p:cNvSpPr/>
            <p:nvPr/>
          </p:nvSpPr>
          <p:spPr>
            <a:xfrm>
              <a:off x="6997702" y="2585240"/>
              <a:ext cx="233250" cy="116625"/>
            </a:xfrm>
            <a:custGeom>
              <a:avLst/>
              <a:gdLst>
                <a:gd name="connsiteX0" fmla="*/ 233251 w 233250"/>
                <a:gd name="connsiteY0" fmla="*/ 116625 h 116625"/>
                <a:gd name="connsiteX1" fmla="*/ 233251 w 233250"/>
                <a:gd name="connsiteY1" fmla="*/ 58313 h 116625"/>
                <a:gd name="connsiteX2" fmla="*/ 221588 w 233250"/>
                <a:gd name="connsiteY2" fmla="*/ 34988 h 116625"/>
                <a:gd name="connsiteX3" fmla="*/ 164733 w 233250"/>
                <a:gd name="connsiteY3" fmla="*/ 7289 h 116625"/>
                <a:gd name="connsiteX4" fmla="*/ 116625 w 233250"/>
                <a:gd name="connsiteY4" fmla="*/ 0 h 116625"/>
                <a:gd name="connsiteX5" fmla="*/ 68517 w 233250"/>
                <a:gd name="connsiteY5" fmla="*/ 7289 h 116625"/>
                <a:gd name="connsiteX6" fmla="*/ 11663 w 233250"/>
                <a:gd name="connsiteY6" fmla="*/ 34988 h 116625"/>
                <a:gd name="connsiteX7" fmla="*/ 0 w 233250"/>
                <a:gd name="connsiteY7" fmla="*/ 58313 h 116625"/>
                <a:gd name="connsiteX8" fmla="*/ 0 w 233250"/>
                <a:gd name="connsiteY8" fmla="*/ 116625 h 116625"/>
                <a:gd name="connsiteX9" fmla="*/ 233251 w 233250"/>
                <a:gd name="connsiteY9" fmla="*/ 116625 h 11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250" h="116625">
                  <a:moveTo>
                    <a:pt x="233251" y="116625"/>
                  </a:moveTo>
                  <a:lnTo>
                    <a:pt x="233251" y="58313"/>
                  </a:lnTo>
                  <a:cubicBezTo>
                    <a:pt x="233251" y="49566"/>
                    <a:pt x="228877" y="40819"/>
                    <a:pt x="221588" y="34988"/>
                  </a:cubicBezTo>
                  <a:cubicBezTo>
                    <a:pt x="205552" y="21867"/>
                    <a:pt x="185143" y="13120"/>
                    <a:pt x="164733" y="7289"/>
                  </a:cubicBezTo>
                  <a:cubicBezTo>
                    <a:pt x="150155" y="2916"/>
                    <a:pt x="134119" y="0"/>
                    <a:pt x="116625" y="0"/>
                  </a:cubicBezTo>
                  <a:cubicBezTo>
                    <a:pt x="100589" y="0"/>
                    <a:pt x="84553" y="2916"/>
                    <a:pt x="68517" y="7289"/>
                  </a:cubicBezTo>
                  <a:cubicBezTo>
                    <a:pt x="48108" y="13120"/>
                    <a:pt x="27699" y="23325"/>
                    <a:pt x="11663" y="34988"/>
                  </a:cubicBezTo>
                  <a:cubicBezTo>
                    <a:pt x="4373" y="40819"/>
                    <a:pt x="0" y="49566"/>
                    <a:pt x="0" y="58313"/>
                  </a:cubicBezTo>
                  <a:lnTo>
                    <a:pt x="0" y="116625"/>
                  </a:lnTo>
                  <a:lnTo>
                    <a:pt x="233251" y="116625"/>
                  </a:lnTo>
                  <a:close/>
                </a:path>
              </a:pathLst>
            </a:custGeom>
            <a:solidFill>
              <a:schemeClr val="bg1">
                <a:lumMod val="75000"/>
                <a:alpha val="50000"/>
              </a:schemeClr>
            </a:solidFill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51" name="Graphic 3">
            <a:extLst>
              <a:ext uri="{FF2B5EF4-FFF2-40B4-BE49-F238E27FC236}">
                <a16:creationId xmlns:a16="http://schemas.microsoft.com/office/drawing/2014/main" id="{F0C5DEC4-2CF6-4794-8530-132B029FBC02}"/>
              </a:ext>
            </a:extLst>
          </p:cNvPr>
          <p:cNvGrpSpPr/>
          <p:nvPr/>
        </p:nvGrpSpPr>
        <p:grpSpPr>
          <a:xfrm>
            <a:off x="1951187" y="2717717"/>
            <a:ext cx="3260389" cy="1135672"/>
            <a:chOff x="1951187" y="2717717"/>
            <a:chExt cx="3260389" cy="1135672"/>
          </a:xfrm>
        </p:grpSpPr>
        <p:grpSp>
          <p:nvGrpSpPr>
            <p:cNvPr id="52" name="Graphic 3">
              <a:extLst>
                <a:ext uri="{FF2B5EF4-FFF2-40B4-BE49-F238E27FC236}">
                  <a16:creationId xmlns:a16="http://schemas.microsoft.com/office/drawing/2014/main" id="{49DE06E4-118D-4F77-92F0-83D5D528F78D}"/>
                </a:ext>
              </a:extLst>
            </p:cNvPr>
            <p:cNvGrpSpPr/>
            <p:nvPr/>
          </p:nvGrpSpPr>
          <p:grpSpPr>
            <a:xfrm>
              <a:off x="1951187" y="3669357"/>
              <a:ext cx="2101180" cy="184032"/>
              <a:chOff x="1951187" y="3669357"/>
              <a:chExt cx="2101180" cy="184032"/>
            </a:xfrm>
            <a:solidFill>
              <a:srgbClr val="000000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DE3471E-EF37-41BF-9D20-445FFB848764}"/>
                  </a:ext>
                </a:extLst>
              </p:cNvPr>
              <p:cNvSpPr/>
              <p:nvPr/>
            </p:nvSpPr>
            <p:spPr>
              <a:xfrm>
                <a:off x="1951187" y="3676504"/>
                <a:ext cx="141030" cy="171525"/>
              </a:xfrm>
              <a:custGeom>
                <a:avLst/>
                <a:gdLst>
                  <a:gd name="connsiteX0" fmla="*/ 51771 w 141030"/>
                  <a:gd name="connsiteY0" fmla="*/ 32161 h 171525"/>
                  <a:gd name="connsiteX1" fmla="*/ 0 w 141030"/>
                  <a:gd name="connsiteY1" fmla="*/ 32161 h 171525"/>
                  <a:gd name="connsiteX2" fmla="*/ 0 w 141030"/>
                  <a:gd name="connsiteY2" fmla="*/ 0 h 171525"/>
                  <a:gd name="connsiteX3" fmla="*/ 141031 w 141030"/>
                  <a:gd name="connsiteY3" fmla="*/ 0 h 171525"/>
                  <a:gd name="connsiteX4" fmla="*/ 141031 w 141030"/>
                  <a:gd name="connsiteY4" fmla="*/ 32161 h 171525"/>
                  <a:gd name="connsiteX5" fmla="*/ 89260 w 141030"/>
                  <a:gd name="connsiteY5" fmla="*/ 32161 h 171525"/>
                  <a:gd name="connsiteX6" fmla="*/ 89260 w 141030"/>
                  <a:gd name="connsiteY6" fmla="*/ 171525 h 171525"/>
                  <a:gd name="connsiteX7" fmla="*/ 51771 w 141030"/>
                  <a:gd name="connsiteY7" fmla="*/ 171525 h 171525"/>
                  <a:gd name="connsiteX8" fmla="*/ 51771 w 141030"/>
                  <a:gd name="connsiteY8" fmla="*/ 32161 h 1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030" h="171525">
                    <a:moveTo>
                      <a:pt x="51771" y="32161"/>
                    </a:moveTo>
                    <a:lnTo>
                      <a:pt x="0" y="32161"/>
                    </a:lnTo>
                    <a:lnTo>
                      <a:pt x="0" y="0"/>
                    </a:lnTo>
                    <a:lnTo>
                      <a:pt x="141031" y="0"/>
                    </a:lnTo>
                    <a:lnTo>
                      <a:pt x="141031" y="32161"/>
                    </a:lnTo>
                    <a:lnTo>
                      <a:pt x="89260" y="32161"/>
                    </a:lnTo>
                    <a:lnTo>
                      <a:pt x="89260" y="171525"/>
                    </a:lnTo>
                    <a:lnTo>
                      <a:pt x="51771" y="171525"/>
                    </a:lnTo>
                    <a:lnTo>
                      <a:pt x="51771" y="32161"/>
                    </a:ln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EE1F3A8-F8BF-41A9-A186-B705B6121DF4}"/>
                  </a:ext>
                </a:extLst>
              </p:cNvPr>
              <p:cNvSpPr/>
              <p:nvPr/>
            </p:nvSpPr>
            <p:spPr>
              <a:xfrm>
                <a:off x="2133277" y="3676504"/>
                <a:ext cx="130319" cy="173311"/>
              </a:xfrm>
              <a:custGeom>
                <a:avLst/>
                <a:gdLst>
                  <a:gd name="connsiteX0" fmla="*/ 0 w 130319"/>
                  <a:gd name="connsiteY0" fmla="*/ 0 h 173311"/>
                  <a:gd name="connsiteX1" fmla="*/ 128534 w 130319"/>
                  <a:gd name="connsiteY1" fmla="*/ 0 h 173311"/>
                  <a:gd name="connsiteX2" fmla="*/ 128534 w 130319"/>
                  <a:gd name="connsiteY2" fmla="*/ 32161 h 173311"/>
                  <a:gd name="connsiteX3" fmla="*/ 37489 w 130319"/>
                  <a:gd name="connsiteY3" fmla="*/ 32161 h 173311"/>
                  <a:gd name="connsiteX4" fmla="*/ 37489 w 130319"/>
                  <a:gd name="connsiteY4" fmla="*/ 69682 h 173311"/>
                  <a:gd name="connsiteX5" fmla="*/ 121394 w 130319"/>
                  <a:gd name="connsiteY5" fmla="*/ 69682 h 173311"/>
                  <a:gd name="connsiteX6" fmla="*/ 121394 w 130319"/>
                  <a:gd name="connsiteY6" fmla="*/ 98269 h 173311"/>
                  <a:gd name="connsiteX7" fmla="*/ 37489 w 130319"/>
                  <a:gd name="connsiteY7" fmla="*/ 98269 h 173311"/>
                  <a:gd name="connsiteX8" fmla="*/ 37489 w 130319"/>
                  <a:gd name="connsiteY8" fmla="*/ 141151 h 173311"/>
                  <a:gd name="connsiteX9" fmla="*/ 130320 w 130319"/>
                  <a:gd name="connsiteY9" fmla="*/ 141151 h 173311"/>
                  <a:gd name="connsiteX10" fmla="*/ 130320 w 130319"/>
                  <a:gd name="connsiteY10" fmla="*/ 173312 h 173311"/>
                  <a:gd name="connsiteX11" fmla="*/ 0 w 130319"/>
                  <a:gd name="connsiteY11" fmla="*/ 173312 h 173311"/>
                  <a:gd name="connsiteX12" fmla="*/ 0 w 130319"/>
                  <a:gd name="connsiteY12" fmla="*/ 0 h 17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0319" h="173311">
                    <a:moveTo>
                      <a:pt x="0" y="0"/>
                    </a:moveTo>
                    <a:lnTo>
                      <a:pt x="128534" y="0"/>
                    </a:lnTo>
                    <a:lnTo>
                      <a:pt x="128534" y="32161"/>
                    </a:lnTo>
                    <a:lnTo>
                      <a:pt x="37489" y="32161"/>
                    </a:lnTo>
                    <a:lnTo>
                      <a:pt x="37489" y="69682"/>
                    </a:lnTo>
                    <a:lnTo>
                      <a:pt x="121394" y="69682"/>
                    </a:lnTo>
                    <a:lnTo>
                      <a:pt x="121394" y="98269"/>
                    </a:lnTo>
                    <a:lnTo>
                      <a:pt x="37489" y="98269"/>
                    </a:lnTo>
                    <a:lnTo>
                      <a:pt x="37489" y="141151"/>
                    </a:lnTo>
                    <a:lnTo>
                      <a:pt x="130320" y="141151"/>
                    </a:lnTo>
                    <a:lnTo>
                      <a:pt x="130320" y="173312"/>
                    </a:lnTo>
                    <a:lnTo>
                      <a:pt x="0" y="1733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42E2062-5FE9-4C1D-9CF1-FC56050C6166}"/>
                  </a:ext>
                </a:extLst>
              </p:cNvPr>
              <p:cNvSpPr/>
              <p:nvPr/>
            </p:nvSpPr>
            <p:spPr>
              <a:xfrm>
                <a:off x="2301086" y="3669357"/>
                <a:ext cx="158882" cy="180458"/>
              </a:xfrm>
              <a:custGeom>
                <a:avLst/>
                <a:gdLst>
                  <a:gd name="connsiteX0" fmla="*/ 121394 w 158882"/>
                  <a:gd name="connsiteY0" fmla="*/ 64322 h 180458"/>
                  <a:gd name="connsiteX1" fmla="*/ 83904 w 158882"/>
                  <a:gd name="connsiteY1" fmla="*/ 33948 h 180458"/>
                  <a:gd name="connsiteX2" fmla="*/ 37489 w 158882"/>
                  <a:gd name="connsiteY2" fmla="*/ 92909 h 180458"/>
                  <a:gd name="connsiteX3" fmla="*/ 83904 w 158882"/>
                  <a:gd name="connsiteY3" fmla="*/ 150084 h 180458"/>
                  <a:gd name="connsiteX4" fmla="*/ 123179 w 158882"/>
                  <a:gd name="connsiteY4" fmla="*/ 110777 h 180458"/>
                  <a:gd name="connsiteX5" fmla="*/ 158883 w 158882"/>
                  <a:gd name="connsiteY5" fmla="*/ 110777 h 180458"/>
                  <a:gd name="connsiteX6" fmla="*/ 83904 w 158882"/>
                  <a:gd name="connsiteY6" fmla="*/ 180459 h 180458"/>
                  <a:gd name="connsiteX7" fmla="*/ 0 w 158882"/>
                  <a:gd name="connsiteY7" fmla="*/ 91123 h 180458"/>
                  <a:gd name="connsiteX8" fmla="*/ 83904 w 158882"/>
                  <a:gd name="connsiteY8" fmla="*/ 0 h 180458"/>
                  <a:gd name="connsiteX9" fmla="*/ 157098 w 158882"/>
                  <a:gd name="connsiteY9" fmla="*/ 62535 h 180458"/>
                  <a:gd name="connsiteX10" fmla="*/ 121394 w 158882"/>
                  <a:gd name="connsiteY10" fmla="*/ 62535 h 18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882" h="180458">
                    <a:moveTo>
                      <a:pt x="121394" y="64322"/>
                    </a:moveTo>
                    <a:cubicBezTo>
                      <a:pt x="119608" y="46455"/>
                      <a:pt x="101756" y="33948"/>
                      <a:pt x="83904" y="33948"/>
                    </a:cubicBezTo>
                    <a:cubicBezTo>
                      <a:pt x="49986" y="33948"/>
                      <a:pt x="37489" y="62535"/>
                      <a:pt x="37489" y="92909"/>
                    </a:cubicBezTo>
                    <a:cubicBezTo>
                      <a:pt x="37489" y="121497"/>
                      <a:pt x="49986" y="150084"/>
                      <a:pt x="83904" y="150084"/>
                    </a:cubicBezTo>
                    <a:cubicBezTo>
                      <a:pt x="107112" y="150084"/>
                      <a:pt x="119608" y="134004"/>
                      <a:pt x="123179" y="110777"/>
                    </a:cubicBezTo>
                    <a:lnTo>
                      <a:pt x="158883" y="110777"/>
                    </a:lnTo>
                    <a:cubicBezTo>
                      <a:pt x="155312" y="153658"/>
                      <a:pt x="124964" y="180459"/>
                      <a:pt x="83904" y="180459"/>
                    </a:cubicBezTo>
                    <a:cubicBezTo>
                      <a:pt x="30348" y="180459"/>
                      <a:pt x="0" y="141151"/>
                      <a:pt x="0" y="91123"/>
                    </a:cubicBezTo>
                    <a:cubicBezTo>
                      <a:pt x="0" y="39308"/>
                      <a:pt x="32134" y="0"/>
                      <a:pt x="83904" y="0"/>
                    </a:cubicBezTo>
                    <a:cubicBezTo>
                      <a:pt x="121394" y="0"/>
                      <a:pt x="153527" y="21441"/>
                      <a:pt x="157098" y="62535"/>
                    </a:cubicBezTo>
                    <a:lnTo>
                      <a:pt x="121394" y="62535"/>
                    </a:ln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4C94A3D-9E09-48EF-BF9E-5660134887F9}"/>
                  </a:ext>
                </a:extLst>
              </p:cNvPr>
              <p:cNvSpPr/>
              <p:nvPr/>
            </p:nvSpPr>
            <p:spPr>
              <a:xfrm>
                <a:off x="2502813" y="3676504"/>
                <a:ext cx="144601" cy="171525"/>
              </a:xfrm>
              <a:custGeom>
                <a:avLst/>
                <a:gdLst>
                  <a:gd name="connsiteX0" fmla="*/ 0 w 144601"/>
                  <a:gd name="connsiteY0" fmla="*/ 0 h 171525"/>
                  <a:gd name="connsiteX1" fmla="*/ 37489 w 144601"/>
                  <a:gd name="connsiteY1" fmla="*/ 0 h 171525"/>
                  <a:gd name="connsiteX2" fmla="*/ 37489 w 144601"/>
                  <a:gd name="connsiteY2" fmla="*/ 66109 h 171525"/>
                  <a:gd name="connsiteX3" fmla="*/ 107112 w 144601"/>
                  <a:gd name="connsiteY3" fmla="*/ 66109 h 171525"/>
                  <a:gd name="connsiteX4" fmla="*/ 107112 w 144601"/>
                  <a:gd name="connsiteY4" fmla="*/ 0 h 171525"/>
                  <a:gd name="connsiteX5" fmla="*/ 144601 w 144601"/>
                  <a:gd name="connsiteY5" fmla="*/ 0 h 171525"/>
                  <a:gd name="connsiteX6" fmla="*/ 144601 w 144601"/>
                  <a:gd name="connsiteY6" fmla="*/ 171525 h 171525"/>
                  <a:gd name="connsiteX7" fmla="*/ 107112 w 144601"/>
                  <a:gd name="connsiteY7" fmla="*/ 171525 h 171525"/>
                  <a:gd name="connsiteX8" fmla="*/ 107112 w 144601"/>
                  <a:gd name="connsiteY8" fmla="*/ 98269 h 171525"/>
                  <a:gd name="connsiteX9" fmla="*/ 37489 w 144601"/>
                  <a:gd name="connsiteY9" fmla="*/ 98269 h 171525"/>
                  <a:gd name="connsiteX10" fmla="*/ 37489 w 144601"/>
                  <a:gd name="connsiteY10" fmla="*/ 171525 h 171525"/>
                  <a:gd name="connsiteX11" fmla="*/ 0 w 144601"/>
                  <a:gd name="connsiteY11" fmla="*/ 171525 h 171525"/>
                  <a:gd name="connsiteX12" fmla="*/ 0 w 144601"/>
                  <a:gd name="connsiteY12" fmla="*/ 0 h 1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601" h="171525">
                    <a:moveTo>
                      <a:pt x="0" y="0"/>
                    </a:moveTo>
                    <a:lnTo>
                      <a:pt x="37489" y="0"/>
                    </a:lnTo>
                    <a:lnTo>
                      <a:pt x="37489" y="66109"/>
                    </a:lnTo>
                    <a:lnTo>
                      <a:pt x="107112" y="66109"/>
                    </a:lnTo>
                    <a:lnTo>
                      <a:pt x="107112" y="0"/>
                    </a:lnTo>
                    <a:lnTo>
                      <a:pt x="144601" y="0"/>
                    </a:lnTo>
                    <a:lnTo>
                      <a:pt x="144601" y="171525"/>
                    </a:lnTo>
                    <a:lnTo>
                      <a:pt x="107112" y="171525"/>
                    </a:lnTo>
                    <a:lnTo>
                      <a:pt x="107112" y="98269"/>
                    </a:lnTo>
                    <a:lnTo>
                      <a:pt x="37489" y="98269"/>
                    </a:lnTo>
                    <a:lnTo>
                      <a:pt x="37489" y="171525"/>
                    </a:lnTo>
                    <a:lnTo>
                      <a:pt x="0" y="171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3078486-DAE8-4831-92AD-F23AAF8483BE}"/>
                  </a:ext>
                </a:extLst>
              </p:cNvPr>
              <p:cNvSpPr/>
              <p:nvPr/>
            </p:nvSpPr>
            <p:spPr>
              <a:xfrm>
                <a:off x="2704541" y="3676504"/>
                <a:ext cx="144601" cy="171525"/>
              </a:xfrm>
              <a:custGeom>
                <a:avLst/>
                <a:gdLst>
                  <a:gd name="connsiteX0" fmla="*/ 0 w 144601"/>
                  <a:gd name="connsiteY0" fmla="*/ 0 h 171525"/>
                  <a:gd name="connsiteX1" fmla="*/ 37489 w 144601"/>
                  <a:gd name="connsiteY1" fmla="*/ 0 h 171525"/>
                  <a:gd name="connsiteX2" fmla="*/ 108897 w 144601"/>
                  <a:gd name="connsiteY2" fmla="*/ 114350 h 171525"/>
                  <a:gd name="connsiteX3" fmla="*/ 108897 w 144601"/>
                  <a:gd name="connsiteY3" fmla="*/ 114350 h 171525"/>
                  <a:gd name="connsiteX4" fmla="*/ 108897 w 144601"/>
                  <a:gd name="connsiteY4" fmla="*/ 0 h 171525"/>
                  <a:gd name="connsiteX5" fmla="*/ 144601 w 144601"/>
                  <a:gd name="connsiteY5" fmla="*/ 0 h 171525"/>
                  <a:gd name="connsiteX6" fmla="*/ 144601 w 144601"/>
                  <a:gd name="connsiteY6" fmla="*/ 171525 h 171525"/>
                  <a:gd name="connsiteX7" fmla="*/ 107112 w 144601"/>
                  <a:gd name="connsiteY7" fmla="*/ 171525 h 171525"/>
                  <a:gd name="connsiteX8" fmla="*/ 35704 w 144601"/>
                  <a:gd name="connsiteY8" fmla="*/ 57175 h 171525"/>
                  <a:gd name="connsiteX9" fmla="*/ 35704 w 144601"/>
                  <a:gd name="connsiteY9" fmla="*/ 57175 h 171525"/>
                  <a:gd name="connsiteX10" fmla="*/ 35704 w 144601"/>
                  <a:gd name="connsiteY10" fmla="*/ 171525 h 171525"/>
                  <a:gd name="connsiteX11" fmla="*/ 0 w 144601"/>
                  <a:gd name="connsiteY11" fmla="*/ 171525 h 171525"/>
                  <a:gd name="connsiteX12" fmla="*/ 0 w 144601"/>
                  <a:gd name="connsiteY12" fmla="*/ 0 h 1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601" h="171525">
                    <a:moveTo>
                      <a:pt x="0" y="0"/>
                    </a:moveTo>
                    <a:lnTo>
                      <a:pt x="37489" y="0"/>
                    </a:lnTo>
                    <a:lnTo>
                      <a:pt x="108897" y="114350"/>
                    </a:lnTo>
                    <a:lnTo>
                      <a:pt x="108897" y="114350"/>
                    </a:lnTo>
                    <a:lnTo>
                      <a:pt x="108897" y="0"/>
                    </a:lnTo>
                    <a:lnTo>
                      <a:pt x="144601" y="0"/>
                    </a:lnTo>
                    <a:lnTo>
                      <a:pt x="144601" y="171525"/>
                    </a:lnTo>
                    <a:lnTo>
                      <a:pt x="107112" y="171525"/>
                    </a:lnTo>
                    <a:lnTo>
                      <a:pt x="35704" y="57175"/>
                    </a:lnTo>
                    <a:lnTo>
                      <a:pt x="35704" y="57175"/>
                    </a:lnTo>
                    <a:lnTo>
                      <a:pt x="35704" y="171525"/>
                    </a:lnTo>
                    <a:lnTo>
                      <a:pt x="0" y="171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8DD7503-B330-4BF4-AAAD-E02086BFFDE5}"/>
                  </a:ext>
                </a:extLst>
              </p:cNvPr>
              <p:cNvSpPr/>
              <p:nvPr/>
            </p:nvSpPr>
            <p:spPr>
              <a:xfrm>
                <a:off x="2891987" y="3672931"/>
                <a:ext cx="167808" cy="180458"/>
              </a:xfrm>
              <a:custGeom>
                <a:avLst/>
                <a:gdLst>
                  <a:gd name="connsiteX0" fmla="*/ 83904 w 167808"/>
                  <a:gd name="connsiteY0" fmla="*/ 0 h 180458"/>
                  <a:gd name="connsiteX1" fmla="*/ 167809 w 167808"/>
                  <a:gd name="connsiteY1" fmla="*/ 91123 h 180458"/>
                  <a:gd name="connsiteX2" fmla="*/ 83904 w 167808"/>
                  <a:gd name="connsiteY2" fmla="*/ 180459 h 180458"/>
                  <a:gd name="connsiteX3" fmla="*/ 0 w 167808"/>
                  <a:gd name="connsiteY3" fmla="*/ 91123 h 180458"/>
                  <a:gd name="connsiteX4" fmla="*/ 83904 w 167808"/>
                  <a:gd name="connsiteY4" fmla="*/ 0 h 180458"/>
                  <a:gd name="connsiteX5" fmla="*/ 83904 w 167808"/>
                  <a:gd name="connsiteY5" fmla="*/ 146511 h 180458"/>
                  <a:gd name="connsiteX6" fmla="*/ 130320 w 167808"/>
                  <a:gd name="connsiteY6" fmla="*/ 89336 h 180458"/>
                  <a:gd name="connsiteX7" fmla="*/ 83904 w 167808"/>
                  <a:gd name="connsiteY7" fmla="*/ 30374 h 180458"/>
                  <a:gd name="connsiteX8" fmla="*/ 37489 w 167808"/>
                  <a:gd name="connsiteY8" fmla="*/ 89336 h 180458"/>
                  <a:gd name="connsiteX9" fmla="*/ 83904 w 167808"/>
                  <a:gd name="connsiteY9" fmla="*/ 146511 h 18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7808" h="180458">
                    <a:moveTo>
                      <a:pt x="83904" y="0"/>
                    </a:moveTo>
                    <a:cubicBezTo>
                      <a:pt x="137460" y="0"/>
                      <a:pt x="167809" y="39308"/>
                      <a:pt x="167809" y="91123"/>
                    </a:cubicBezTo>
                    <a:cubicBezTo>
                      <a:pt x="167809" y="141151"/>
                      <a:pt x="137460" y="180459"/>
                      <a:pt x="83904" y="180459"/>
                    </a:cubicBezTo>
                    <a:cubicBezTo>
                      <a:pt x="30348" y="180459"/>
                      <a:pt x="0" y="141151"/>
                      <a:pt x="0" y="91123"/>
                    </a:cubicBezTo>
                    <a:cubicBezTo>
                      <a:pt x="0" y="39308"/>
                      <a:pt x="30348" y="0"/>
                      <a:pt x="83904" y="0"/>
                    </a:cubicBezTo>
                    <a:close/>
                    <a:moveTo>
                      <a:pt x="83904" y="146511"/>
                    </a:moveTo>
                    <a:cubicBezTo>
                      <a:pt x="117823" y="146511"/>
                      <a:pt x="130320" y="117923"/>
                      <a:pt x="130320" y="89336"/>
                    </a:cubicBezTo>
                    <a:cubicBezTo>
                      <a:pt x="130320" y="58962"/>
                      <a:pt x="117823" y="30374"/>
                      <a:pt x="83904" y="30374"/>
                    </a:cubicBezTo>
                    <a:cubicBezTo>
                      <a:pt x="49986" y="30374"/>
                      <a:pt x="37489" y="58962"/>
                      <a:pt x="37489" y="89336"/>
                    </a:cubicBezTo>
                    <a:cubicBezTo>
                      <a:pt x="37489" y="117923"/>
                      <a:pt x="49986" y="146511"/>
                      <a:pt x="83904" y="1465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3AE6B81-CCE1-45C7-9220-6F58556C8818}"/>
                  </a:ext>
                </a:extLst>
              </p:cNvPr>
              <p:cNvSpPr/>
              <p:nvPr/>
            </p:nvSpPr>
            <p:spPr>
              <a:xfrm>
                <a:off x="3104426" y="3676504"/>
                <a:ext cx="121393" cy="171525"/>
              </a:xfrm>
              <a:custGeom>
                <a:avLst/>
                <a:gdLst>
                  <a:gd name="connsiteX0" fmla="*/ 0 w 121393"/>
                  <a:gd name="connsiteY0" fmla="*/ 0 h 171525"/>
                  <a:gd name="connsiteX1" fmla="*/ 37489 w 121393"/>
                  <a:gd name="connsiteY1" fmla="*/ 0 h 171525"/>
                  <a:gd name="connsiteX2" fmla="*/ 37489 w 121393"/>
                  <a:gd name="connsiteY2" fmla="*/ 139364 h 171525"/>
                  <a:gd name="connsiteX3" fmla="*/ 121394 w 121393"/>
                  <a:gd name="connsiteY3" fmla="*/ 139364 h 171525"/>
                  <a:gd name="connsiteX4" fmla="*/ 121394 w 121393"/>
                  <a:gd name="connsiteY4" fmla="*/ 171525 h 171525"/>
                  <a:gd name="connsiteX5" fmla="*/ 0 w 121393"/>
                  <a:gd name="connsiteY5" fmla="*/ 171525 h 171525"/>
                  <a:gd name="connsiteX6" fmla="*/ 0 w 121393"/>
                  <a:gd name="connsiteY6" fmla="*/ 0 h 1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393" h="171525">
                    <a:moveTo>
                      <a:pt x="0" y="0"/>
                    </a:moveTo>
                    <a:lnTo>
                      <a:pt x="37489" y="0"/>
                    </a:lnTo>
                    <a:lnTo>
                      <a:pt x="37489" y="139364"/>
                    </a:lnTo>
                    <a:lnTo>
                      <a:pt x="121394" y="139364"/>
                    </a:lnTo>
                    <a:lnTo>
                      <a:pt x="121394" y="171525"/>
                    </a:lnTo>
                    <a:lnTo>
                      <a:pt x="0" y="171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B7E46B5-4EC6-4B8A-89DB-A492612D538A}"/>
                  </a:ext>
                </a:extLst>
              </p:cNvPr>
              <p:cNvSpPr/>
              <p:nvPr/>
            </p:nvSpPr>
            <p:spPr>
              <a:xfrm>
                <a:off x="3250741" y="3672931"/>
                <a:ext cx="167879" cy="180458"/>
              </a:xfrm>
              <a:custGeom>
                <a:avLst/>
                <a:gdLst>
                  <a:gd name="connsiteX0" fmla="*/ 83975 w 167879"/>
                  <a:gd name="connsiteY0" fmla="*/ 0 h 180458"/>
                  <a:gd name="connsiteX1" fmla="*/ 167879 w 167879"/>
                  <a:gd name="connsiteY1" fmla="*/ 91123 h 180458"/>
                  <a:gd name="connsiteX2" fmla="*/ 83975 w 167879"/>
                  <a:gd name="connsiteY2" fmla="*/ 180459 h 180458"/>
                  <a:gd name="connsiteX3" fmla="*/ 71 w 167879"/>
                  <a:gd name="connsiteY3" fmla="*/ 91123 h 180458"/>
                  <a:gd name="connsiteX4" fmla="*/ 83975 w 167879"/>
                  <a:gd name="connsiteY4" fmla="*/ 0 h 180458"/>
                  <a:gd name="connsiteX5" fmla="*/ 83975 w 167879"/>
                  <a:gd name="connsiteY5" fmla="*/ 146511 h 180458"/>
                  <a:gd name="connsiteX6" fmla="*/ 130390 w 167879"/>
                  <a:gd name="connsiteY6" fmla="*/ 89336 h 180458"/>
                  <a:gd name="connsiteX7" fmla="*/ 83975 w 167879"/>
                  <a:gd name="connsiteY7" fmla="*/ 30374 h 180458"/>
                  <a:gd name="connsiteX8" fmla="*/ 37560 w 167879"/>
                  <a:gd name="connsiteY8" fmla="*/ 89336 h 180458"/>
                  <a:gd name="connsiteX9" fmla="*/ 83975 w 167879"/>
                  <a:gd name="connsiteY9" fmla="*/ 146511 h 18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7879" h="180458">
                    <a:moveTo>
                      <a:pt x="83975" y="0"/>
                    </a:moveTo>
                    <a:cubicBezTo>
                      <a:pt x="137531" y="0"/>
                      <a:pt x="167879" y="39308"/>
                      <a:pt x="167879" y="91123"/>
                    </a:cubicBezTo>
                    <a:cubicBezTo>
                      <a:pt x="167879" y="141151"/>
                      <a:pt x="137531" y="180459"/>
                      <a:pt x="83975" y="180459"/>
                    </a:cubicBezTo>
                    <a:cubicBezTo>
                      <a:pt x="30419" y="180459"/>
                      <a:pt x="71" y="141151"/>
                      <a:pt x="71" y="91123"/>
                    </a:cubicBezTo>
                    <a:cubicBezTo>
                      <a:pt x="-1715" y="39308"/>
                      <a:pt x="30419" y="0"/>
                      <a:pt x="83975" y="0"/>
                    </a:cubicBezTo>
                    <a:close/>
                    <a:moveTo>
                      <a:pt x="83975" y="146511"/>
                    </a:moveTo>
                    <a:cubicBezTo>
                      <a:pt x="117894" y="146511"/>
                      <a:pt x="130390" y="117923"/>
                      <a:pt x="130390" y="89336"/>
                    </a:cubicBezTo>
                    <a:cubicBezTo>
                      <a:pt x="130390" y="58962"/>
                      <a:pt x="117894" y="30374"/>
                      <a:pt x="83975" y="30374"/>
                    </a:cubicBezTo>
                    <a:cubicBezTo>
                      <a:pt x="50056" y="30374"/>
                      <a:pt x="37560" y="58962"/>
                      <a:pt x="37560" y="89336"/>
                    </a:cubicBezTo>
                    <a:cubicBezTo>
                      <a:pt x="37560" y="117923"/>
                      <a:pt x="50056" y="146511"/>
                      <a:pt x="83975" y="1465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305BBCC-B0DF-473C-95BF-7335BC88B983}"/>
                  </a:ext>
                </a:extLst>
              </p:cNvPr>
              <p:cNvSpPr/>
              <p:nvPr/>
            </p:nvSpPr>
            <p:spPr>
              <a:xfrm>
                <a:off x="3452540" y="3671144"/>
                <a:ext cx="158882" cy="180458"/>
              </a:xfrm>
              <a:custGeom>
                <a:avLst/>
                <a:gdLst>
                  <a:gd name="connsiteX0" fmla="*/ 130320 w 158882"/>
                  <a:gd name="connsiteY0" fmla="*/ 157231 h 180458"/>
                  <a:gd name="connsiteX1" fmla="*/ 83904 w 158882"/>
                  <a:gd name="connsiteY1" fmla="*/ 180459 h 180458"/>
                  <a:gd name="connsiteX2" fmla="*/ 0 w 158882"/>
                  <a:gd name="connsiteY2" fmla="*/ 91123 h 180458"/>
                  <a:gd name="connsiteX3" fmla="*/ 83904 w 158882"/>
                  <a:gd name="connsiteY3" fmla="*/ 0 h 180458"/>
                  <a:gd name="connsiteX4" fmla="*/ 155312 w 158882"/>
                  <a:gd name="connsiteY4" fmla="*/ 60748 h 180458"/>
                  <a:gd name="connsiteX5" fmla="*/ 119608 w 158882"/>
                  <a:gd name="connsiteY5" fmla="*/ 60748 h 180458"/>
                  <a:gd name="connsiteX6" fmla="*/ 83904 w 158882"/>
                  <a:gd name="connsiteY6" fmla="*/ 32161 h 180458"/>
                  <a:gd name="connsiteX7" fmla="*/ 37489 w 158882"/>
                  <a:gd name="connsiteY7" fmla="*/ 91123 h 180458"/>
                  <a:gd name="connsiteX8" fmla="*/ 83904 w 158882"/>
                  <a:gd name="connsiteY8" fmla="*/ 148298 h 180458"/>
                  <a:gd name="connsiteX9" fmla="*/ 124964 w 158882"/>
                  <a:gd name="connsiteY9" fmla="*/ 110777 h 180458"/>
                  <a:gd name="connsiteX10" fmla="*/ 87475 w 158882"/>
                  <a:gd name="connsiteY10" fmla="*/ 110777 h 180458"/>
                  <a:gd name="connsiteX11" fmla="*/ 87475 w 158882"/>
                  <a:gd name="connsiteY11" fmla="*/ 82189 h 180458"/>
                  <a:gd name="connsiteX12" fmla="*/ 158883 w 158882"/>
                  <a:gd name="connsiteY12" fmla="*/ 82189 h 180458"/>
                  <a:gd name="connsiteX13" fmla="*/ 158883 w 158882"/>
                  <a:gd name="connsiteY13" fmla="*/ 175098 h 180458"/>
                  <a:gd name="connsiteX14" fmla="*/ 135675 w 158882"/>
                  <a:gd name="connsiteY14" fmla="*/ 175098 h 180458"/>
                  <a:gd name="connsiteX15" fmla="*/ 130320 w 158882"/>
                  <a:gd name="connsiteY15" fmla="*/ 157231 h 18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8882" h="180458">
                    <a:moveTo>
                      <a:pt x="130320" y="157231"/>
                    </a:moveTo>
                    <a:cubicBezTo>
                      <a:pt x="117823" y="175098"/>
                      <a:pt x="99971" y="180459"/>
                      <a:pt x="83904" y="180459"/>
                    </a:cubicBezTo>
                    <a:cubicBezTo>
                      <a:pt x="30348" y="180459"/>
                      <a:pt x="0" y="141151"/>
                      <a:pt x="0" y="91123"/>
                    </a:cubicBezTo>
                    <a:cubicBezTo>
                      <a:pt x="0" y="39308"/>
                      <a:pt x="30348" y="0"/>
                      <a:pt x="83904" y="0"/>
                    </a:cubicBezTo>
                    <a:cubicBezTo>
                      <a:pt x="119608" y="0"/>
                      <a:pt x="151742" y="21441"/>
                      <a:pt x="155312" y="60748"/>
                    </a:cubicBezTo>
                    <a:lnTo>
                      <a:pt x="119608" y="60748"/>
                    </a:lnTo>
                    <a:cubicBezTo>
                      <a:pt x="116038" y="41095"/>
                      <a:pt x="101756" y="32161"/>
                      <a:pt x="83904" y="32161"/>
                    </a:cubicBezTo>
                    <a:cubicBezTo>
                      <a:pt x="49986" y="32161"/>
                      <a:pt x="37489" y="60748"/>
                      <a:pt x="37489" y="91123"/>
                    </a:cubicBezTo>
                    <a:cubicBezTo>
                      <a:pt x="37489" y="119710"/>
                      <a:pt x="49986" y="148298"/>
                      <a:pt x="83904" y="148298"/>
                    </a:cubicBezTo>
                    <a:cubicBezTo>
                      <a:pt x="108897" y="148298"/>
                      <a:pt x="123179" y="135791"/>
                      <a:pt x="124964" y="110777"/>
                    </a:cubicBezTo>
                    <a:lnTo>
                      <a:pt x="87475" y="110777"/>
                    </a:lnTo>
                    <a:lnTo>
                      <a:pt x="87475" y="82189"/>
                    </a:lnTo>
                    <a:lnTo>
                      <a:pt x="158883" y="82189"/>
                    </a:lnTo>
                    <a:lnTo>
                      <a:pt x="158883" y="175098"/>
                    </a:lnTo>
                    <a:lnTo>
                      <a:pt x="135675" y="175098"/>
                    </a:lnTo>
                    <a:lnTo>
                      <a:pt x="130320" y="157231"/>
                    </a:ln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F2BF7A6-D322-4966-B875-76BEC5D4CF5A}"/>
                  </a:ext>
                </a:extLst>
              </p:cNvPr>
              <p:cNvSpPr/>
              <p:nvPr/>
            </p:nvSpPr>
            <p:spPr>
              <a:xfrm>
                <a:off x="3657838" y="3676504"/>
                <a:ext cx="37489" cy="171525"/>
              </a:xfrm>
              <a:custGeom>
                <a:avLst/>
                <a:gdLst>
                  <a:gd name="connsiteX0" fmla="*/ 0 w 37489"/>
                  <a:gd name="connsiteY0" fmla="*/ 0 h 171525"/>
                  <a:gd name="connsiteX1" fmla="*/ 37489 w 37489"/>
                  <a:gd name="connsiteY1" fmla="*/ 0 h 171525"/>
                  <a:gd name="connsiteX2" fmla="*/ 37489 w 37489"/>
                  <a:gd name="connsiteY2" fmla="*/ 171525 h 171525"/>
                  <a:gd name="connsiteX3" fmla="*/ 0 w 37489"/>
                  <a:gd name="connsiteY3" fmla="*/ 171525 h 171525"/>
                  <a:gd name="connsiteX4" fmla="*/ 0 w 37489"/>
                  <a:gd name="connsiteY4" fmla="*/ 0 h 1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89" h="171525">
                    <a:moveTo>
                      <a:pt x="0" y="0"/>
                    </a:moveTo>
                    <a:lnTo>
                      <a:pt x="37489" y="0"/>
                    </a:lnTo>
                    <a:lnTo>
                      <a:pt x="37489" y="171525"/>
                    </a:lnTo>
                    <a:lnTo>
                      <a:pt x="0" y="171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742CFFC-33FA-4B12-924A-A4FE2710E3B7}"/>
                  </a:ext>
                </a:extLst>
              </p:cNvPr>
              <p:cNvSpPr/>
              <p:nvPr/>
            </p:nvSpPr>
            <p:spPr>
              <a:xfrm>
                <a:off x="3741742" y="3676504"/>
                <a:ext cx="130319" cy="173311"/>
              </a:xfrm>
              <a:custGeom>
                <a:avLst/>
                <a:gdLst>
                  <a:gd name="connsiteX0" fmla="*/ 1785 w 130319"/>
                  <a:gd name="connsiteY0" fmla="*/ 0 h 173311"/>
                  <a:gd name="connsiteX1" fmla="*/ 130320 w 130319"/>
                  <a:gd name="connsiteY1" fmla="*/ 0 h 173311"/>
                  <a:gd name="connsiteX2" fmla="*/ 130320 w 130319"/>
                  <a:gd name="connsiteY2" fmla="*/ 32161 h 173311"/>
                  <a:gd name="connsiteX3" fmla="*/ 39274 w 130319"/>
                  <a:gd name="connsiteY3" fmla="*/ 32161 h 173311"/>
                  <a:gd name="connsiteX4" fmla="*/ 39274 w 130319"/>
                  <a:gd name="connsiteY4" fmla="*/ 69682 h 173311"/>
                  <a:gd name="connsiteX5" fmla="*/ 121394 w 130319"/>
                  <a:gd name="connsiteY5" fmla="*/ 69682 h 173311"/>
                  <a:gd name="connsiteX6" fmla="*/ 121394 w 130319"/>
                  <a:gd name="connsiteY6" fmla="*/ 98269 h 173311"/>
                  <a:gd name="connsiteX7" fmla="*/ 37489 w 130319"/>
                  <a:gd name="connsiteY7" fmla="*/ 98269 h 173311"/>
                  <a:gd name="connsiteX8" fmla="*/ 37489 w 130319"/>
                  <a:gd name="connsiteY8" fmla="*/ 141151 h 173311"/>
                  <a:gd name="connsiteX9" fmla="*/ 130320 w 130319"/>
                  <a:gd name="connsiteY9" fmla="*/ 141151 h 173311"/>
                  <a:gd name="connsiteX10" fmla="*/ 130320 w 130319"/>
                  <a:gd name="connsiteY10" fmla="*/ 173312 h 173311"/>
                  <a:gd name="connsiteX11" fmla="*/ 0 w 130319"/>
                  <a:gd name="connsiteY11" fmla="*/ 173312 h 173311"/>
                  <a:gd name="connsiteX12" fmla="*/ 0 w 130319"/>
                  <a:gd name="connsiteY12" fmla="*/ 0 h 17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0319" h="173311">
                    <a:moveTo>
                      <a:pt x="1785" y="0"/>
                    </a:moveTo>
                    <a:lnTo>
                      <a:pt x="130320" y="0"/>
                    </a:lnTo>
                    <a:lnTo>
                      <a:pt x="130320" y="32161"/>
                    </a:lnTo>
                    <a:lnTo>
                      <a:pt x="39274" y="32161"/>
                    </a:lnTo>
                    <a:lnTo>
                      <a:pt x="39274" y="69682"/>
                    </a:lnTo>
                    <a:lnTo>
                      <a:pt x="121394" y="69682"/>
                    </a:lnTo>
                    <a:lnTo>
                      <a:pt x="121394" y="98269"/>
                    </a:lnTo>
                    <a:lnTo>
                      <a:pt x="37489" y="98269"/>
                    </a:lnTo>
                    <a:lnTo>
                      <a:pt x="37489" y="141151"/>
                    </a:lnTo>
                    <a:lnTo>
                      <a:pt x="130320" y="141151"/>
                    </a:lnTo>
                    <a:lnTo>
                      <a:pt x="130320" y="173312"/>
                    </a:lnTo>
                    <a:lnTo>
                      <a:pt x="0" y="1733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06E3634-8E33-4FCF-834D-A2D3173D8B13}"/>
                  </a:ext>
                </a:extLst>
              </p:cNvPr>
              <p:cNvSpPr/>
              <p:nvPr/>
            </p:nvSpPr>
            <p:spPr>
              <a:xfrm>
                <a:off x="3907766" y="3672931"/>
                <a:ext cx="144601" cy="180458"/>
              </a:xfrm>
              <a:custGeom>
                <a:avLst/>
                <a:gdLst>
                  <a:gd name="connsiteX0" fmla="*/ 35704 w 144601"/>
                  <a:gd name="connsiteY0" fmla="*/ 117923 h 180458"/>
                  <a:gd name="connsiteX1" fmla="*/ 73193 w 144601"/>
                  <a:gd name="connsiteY1" fmla="*/ 150084 h 180458"/>
                  <a:gd name="connsiteX2" fmla="*/ 107112 w 144601"/>
                  <a:gd name="connsiteY2" fmla="*/ 128644 h 180458"/>
                  <a:gd name="connsiteX3" fmla="*/ 55341 w 144601"/>
                  <a:gd name="connsiteY3" fmla="*/ 100056 h 180458"/>
                  <a:gd name="connsiteX4" fmla="*/ 3570 w 144601"/>
                  <a:gd name="connsiteY4" fmla="*/ 51815 h 180458"/>
                  <a:gd name="connsiteX5" fmla="*/ 67838 w 144601"/>
                  <a:gd name="connsiteY5" fmla="*/ 0 h 180458"/>
                  <a:gd name="connsiteX6" fmla="*/ 137460 w 144601"/>
                  <a:gd name="connsiteY6" fmla="*/ 55388 h 180458"/>
                  <a:gd name="connsiteX7" fmla="*/ 101756 w 144601"/>
                  <a:gd name="connsiteY7" fmla="*/ 55388 h 180458"/>
                  <a:gd name="connsiteX8" fmla="*/ 67838 w 144601"/>
                  <a:gd name="connsiteY8" fmla="*/ 28587 h 180458"/>
                  <a:gd name="connsiteX9" fmla="*/ 41060 w 144601"/>
                  <a:gd name="connsiteY9" fmla="*/ 48241 h 180458"/>
                  <a:gd name="connsiteX10" fmla="*/ 92830 w 144601"/>
                  <a:gd name="connsiteY10" fmla="*/ 75042 h 180458"/>
                  <a:gd name="connsiteX11" fmla="*/ 144601 w 144601"/>
                  <a:gd name="connsiteY11" fmla="*/ 125070 h 180458"/>
                  <a:gd name="connsiteX12" fmla="*/ 73193 w 144601"/>
                  <a:gd name="connsiteY12" fmla="*/ 180459 h 180458"/>
                  <a:gd name="connsiteX13" fmla="*/ 0 w 144601"/>
                  <a:gd name="connsiteY13" fmla="*/ 119710 h 180458"/>
                  <a:gd name="connsiteX14" fmla="*/ 35704 w 144601"/>
                  <a:gd name="connsiteY14" fmla="*/ 119710 h 18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4601" h="180458">
                    <a:moveTo>
                      <a:pt x="35704" y="117923"/>
                    </a:moveTo>
                    <a:cubicBezTo>
                      <a:pt x="35704" y="141151"/>
                      <a:pt x="53556" y="150084"/>
                      <a:pt x="73193" y="150084"/>
                    </a:cubicBezTo>
                    <a:cubicBezTo>
                      <a:pt x="85690" y="150084"/>
                      <a:pt x="107112" y="146511"/>
                      <a:pt x="107112" y="128644"/>
                    </a:cubicBezTo>
                    <a:cubicBezTo>
                      <a:pt x="107112" y="110777"/>
                      <a:pt x="82119" y="107203"/>
                      <a:pt x="55341" y="100056"/>
                    </a:cubicBezTo>
                    <a:cubicBezTo>
                      <a:pt x="30348" y="92909"/>
                      <a:pt x="3570" y="83976"/>
                      <a:pt x="3570" y="51815"/>
                    </a:cubicBezTo>
                    <a:cubicBezTo>
                      <a:pt x="3570" y="16080"/>
                      <a:pt x="37489" y="0"/>
                      <a:pt x="67838" y="0"/>
                    </a:cubicBezTo>
                    <a:cubicBezTo>
                      <a:pt x="103542" y="0"/>
                      <a:pt x="137460" y="16080"/>
                      <a:pt x="137460" y="55388"/>
                    </a:cubicBezTo>
                    <a:lnTo>
                      <a:pt x="101756" y="55388"/>
                    </a:lnTo>
                    <a:cubicBezTo>
                      <a:pt x="99971" y="33948"/>
                      <a:pt x="85690" y="28587"/>
                      <a:pt x="67838" y="28587"/>
                    </a:cubicBezTo>
                    <a:cubicBezTo>
                      <a:pt x="55341" y="28587"/>
                      <a:pt x="41060" y="33948"/>
                      <a:pt x="41060" y="48241"/>
                    </a:cubicBezTo>
                    <a:cubicBezTo>
                      <a:pt x="41060" y="60748"/>
                      <a:pt x="49986" y="62535"/>
                      <a:pt x="92830" y="75042"/>
                    </a:cubicBezTo>
                    <a:cubicBezTo>
                      <a:pt x="105327" y="78616"/>
                      <a:pt x="144601" y="85762"/>
                      <a:pt x="144601" y="125070"/>
                    </a:cubicBezTo>
                    <a:cubicBezTo>
                      <a:pt x="144601" y="157231"/>
                      <a:pt x="119608" y="180459"/>
                      <a:pt x="73193" y="180459"/>
                    </a:cubicBezTo>
                    <a:cubicBezTo>
                      <a:pt x="35704" y="180459"/>
                      <a:pt x="0" y="160805"/>
                      <a:pt x="0" y="119710"/>
                    </a:cubicBezTo>
                    <a:lnTo>
                      <a:pt x="35704" y="119710"/>
                    </a:lnTo>
                    <a:close/>
                  </a:path>
                </a:pathLst>
              </a:custGeom>
              <a:solidFill>
                <a:srgbClr val="000000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grpSp>
          <p:nvGrpSpPr>
            <p:cNvPr id="65" name="Graphic 3">
              <a:extLst>
                <a:ext uri="{FF2B5EF4-FFF2-40B4-BE49-F238E27FC236}">
                  <a16:creationId xmlns:a16="http://schemas.microsoft.com/office/drawing/2014/main" id="{6901E64B-C151-4097-BB45-999635AEDF97}"/>
                </a:ext>
              </a:extLst>
            </p:cNvPr>
            <p:cNvGrpSpPr/>
            <p:nvPr/>
          </p:nvGrpSpPr>
          <p:grpSpPr>
            <a:xfrm>
              <a:off x="4172535" y="2717717"/>
              <a:ext cx="1039041" cy="1134236"/>
              <a:chOff x="4172535" y="2717717"/>
              <a:chExt cx="1039041" cy="1134236"/>
            </a:xfrm>
            <a:solidFill>
              <a:srgbClr val="E41B23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8767B21-D430-4BDF-BEC8-753CEC7CCD28}"/>
                  </a:ext>
                </a:extLst>
              </p:cNvPr>
              <p:cNvSpPr/>
              <p:nvPr/>
            </p:nvSpPr>
            <p:spPr>
              <a:xfrm>
                <a:off x="4172535" y="2717717"/>
                <a:ext cx="929529" cy="1046783"/>
              </a:xfrm>
              <a:custGeom>
                <a:avLst/>
                <a:gdLst>
                  <a:gd name="connsiteX0" fmla="*/ 679601 w 929529"/>
                  <a:gd name="connsiteY0" fmla="*/ 944494 h 1046783"/>
                  <a:gd name="connsiteX1" fmla="*/ 718876 w 929529"/>
                  <a:gd name="connsiteY1" fmla="*/ 940920 h 1046783"/>
                  <a:gd name="connsiteX2" fmla="*/ 659964 w 929529"/>
                  <a:gd name="connsiteY2" fmla="*/ 830144 h 1046783"/>
                  <a:gd name="connsiteX3" fmla="*/ 636757 w 929529"/>
                  <a:gd name="connsiteY3" fmla="*/ 774756 h 1046783"/>
                  <a:gd name="connsiteX4" fmla="*/ 695668 w 929529"/>
                  <a:gd name="connsiteY4" fmla="*/ 722941 h 1046783"/>
                  <a:gd name="connsiteX5" fmla="*/ 774217 w 929529"/>
                  <a:gd name="connsiteY5" fmla="*/ 789049 h 1046783"/>
                  <a:gd name="connsiteX6" fmla="*/ 843840 w 929529"/>
                  <a:gd name="connsiteY6" fmla="*/ 826570 h 1046783"/>
                  <a:gd name="connsiteX7" fmla="*/ 877759 w 929529"/>
                  <a:gd name="connsiteY7" fmla="*/ 806916 h 1046783"/>
                  <a:gd name="connsiteX8" fmla="*/ 829558 w 929529"/>
                  <a:gd name="connsiteY8" fmla="*/ 730088 h 1046783"/>
                  <a:gd name="connsiteX9" fmla="*/ 738513 w 929529"/>
                  <a:gd name="connsiteY9" fmla="*/ 647898 h 1046783"/>
                  <a:gd name="connsiteX10" fmla="*/ 758150 w 929529"/>
                  <a:gd name="connsiteY10" fmla="*/ 612164 h 1046783"/>
                  <a:gd name="connsiteX11" fmla="*/ 859907 w 929529"/>
                  <a:gd name="connsiteY11" fmla="*/ 626458 h 1046783"/>
                  <a:gd name="connsiteX12" fmla="*/ 929529 w 929529"/>
                  <a:gd name="connsiteY12" fmla="*/ 574643 h 1046783"/>
                  <a:gd name="connsiteX13" fmla="*/ 833129 w 929529"/>
                  <a:gd name="connsiteY13" fmla="*/ 537122 h 1046783"/>
                  <a:gd name="connsiteX14" fmla="*/ 767076 w 929529"/>
                  <a:gd name="connsiteY14" fmla="*/ 478160 h 1046783"/>
                  <a:gd name="connsiteX15" fmla="*/ 834914 w 929529"/>
                  <a:gd name="connsiteY15" fmla="*/ 426345 h 1046783"/>
                  <a:gd name="connsiteX16" fmla="*/ 825988 w 929529"/>
                  <a:gd name="connsiteY16" fmla="*/ 378104 h 1046783"/>
                  <a:gd name="connsiteX17" fmla="*/ 747439 w 929529"/>
                  <a:gd name="connsiteY17" fmla="*/ 387038 h 1046783"/>
                  <a:gd name="connsiteX18" fmla="*/ 711735 w 929529"/>
                  <a:gd name="connsiteY18" fmla="*/ 399545 h 1046783"/>
                  <a:gd name="connsiteX19" fmla="*/ 684957 w 929529"/>
                  <a:gd name="connsiteY19" fmla="*/ 369170 h 1046783"/>
                  <a:gd name="connsiteX20" fmla="*/ 747439 w 929529"/>
                  <a:gd name="connsiteY20" fmla="*/ 292341 h 1046783"/>
                  <a:gd name="connsiteX21" fmla="*/ 734943 w 929529"/>
                  <a:gd name="connsiteY21" fmla="*/ 226233 h 1046783"/>
                  <a:gd name="connsiteX22" fmla="*/ 597482 w 929529"/>
                  <a:gd name="connsiteY22" fmla="*/ 315569 h 1046783"/>
                  <a:gd name="connsiteX23" fmla="*/ 574275 w 929529"/>
                  <a:gd name="connsiteY23" fmla="*/ 294128 h 1046783"/>
                  <a:gd name="connsiteX24" fmla="*/ 572489 w 929529"/>
                  <a:gd name="connsiteY24" fmla="*/ 160124 h 1046783"/>
                  <a:gd name="connsiteX25" fmla="*/ 542141 w 929529"/>
                  <a:gd name="connsiteY25" fmla="*/ 136897 h 1046783"/>
                  <a:gd name="connsiteX26" fmla="*/ 520719 w 929529"/>
                  <a:gd name="connsiteY26" fmla="*/ 152977 h 1046783"/>
                  <a:gd name="connsiteX27" fmla="*/ 499296 w 929529"/>
                  <a:gd name="connsiteY27" fmla="*/ 279834 h 1046783"/>
                  <a:gd name="connsiteX28" fmla="*/ 490370 w 929529"/>
                  <a:gd name="connsiteY28" fmla="*/ 285195 h 1046783"/>
                  <a:gd name="connsiteX29" fmla="*/ 458237 w 929529"/>
                  <a:gd name="connsiteY29" fmla="*/ 288768 h 1046783"/>
                  <a:gd name="connsiteX30" fmla="*/ 429673 w 929529"/>
                  <a:gd name="connsiteY30" fmla="*/ 265541 h 1046783"/>
                  <a:gd name="connsiteX31" fmla="*/ 374332 w 929529"/>
                  <a:gd name="connsiteY31" fmla="*/ 156551 h 1046783"/>
                  <a:gd name="connsiteX32" fmla="*/ 352910 w 929529"/>
                  <a:gd name="connsiteY32" fmla="*/ 161911 h 1046783"/>
                  <a:gd name="connsiteX33" fmla="*/ 358265 w 929529"/>
                  <a:gd name="connsiteY33" fmla="*/ 313782 h 1046783"/>
                  <a:gd name="connsiteX34" fmla="*/ 349339 w 929529"/>
                  <a:gd name="connsiteY34" fmla="*/ 322716 h 1046783"/>
                  <a:gd name="connsiteX35" fmla="*/ 224375 w 929529"/>
                  <a:gd name="connsiteY35" fmla="*/ 235166 h 1046783"/>
                  <a:gd name="connsiteX36" fmla="*/ 222590 w 929529"/>
                  <a:gd name="connsiteY36" fmla="*/ 226233 h 1046783"/>
                  <a:gd name="connsiteX37" fmla="*/ 368977 w 929529"/>
                  <a:gd name="connsiteY37" fmla="*/ 81509 h 1046783"/>
                  <a:gd name="connsiteX38" fmla="*/ 490370 w 929529"/>
                  <a:gd name="connsiteY38" fmla="*/ 74362 h 1046783"/>
                  <a:gd name="connsiteX39" fmla="*/ 515363 w 929529"/>
                  <a:gd name="connsiteY39" fmla="*/ 49348 h 1046783"/>
                  <a:gd name="connsiteX40" fmla="*/ 510007 w 929529"/>
                  <a:gd name="connsiteY40" fmla="*/ 11827 h 1046783"/>
                  <a:gd name="connsiteX41" fmla="*/ 488585 w 929529"/>
                  <a:gd name="connsiteY41" fmla="*/ 4680 h 1046783"/>
                  <a:gd name="connsiteX42" fmla="*/ 390399 w 929529"/>
                  <a:gd name="connsiteY42" fmla="*/ 8253 h 1046783"/>
                  <a:gd name="connsiteX43" fmla="*/ 147612 w 929529"/>
                  <a:gd name="connsiteY43" fmla="*/ 179778 h 1046783"/>
                  <a:gd name="connsiteX44" fmla="*/ 33359 w 929529"/>
                  <a:gd name="connsiteY44" fmla="*/ 369170 h 1046783"/>
                  <a:gd name="connsiteX45" fmla="*/ 11937 w 929529"/>
                  <a:gd name="connsiteY45" fmla="*/ 660406 h 1046783"/>
                  <a:gd name="connsiteX46" fmla="*/ 52996 w 929529"/>
                  <a:gd name="connsiteY46" fmla="*/ 794409 h 1046783"/>
                  <a:gd name="connsiteX47" fmla="*/ 111908 w 929529"/>
                  <a:gd name="connsiteY47" fmla="*/ 881959 h 1046783"/>
                  <a:gd name="connsiteX48" fmla="*/ 144041 w 929529"/>
                  <a:gd name="connsiteY48" fmla="*/ 873025 h 1046783"/>
                  <a:gd name="connsiteX49" fmla="*/ 104767 w 929529"/>
                  <a:gd name="connsiteY49" fmla="*/ 712220 h 1046783"/>
                  <a:gd name="connsiteX50" fmla="*/ 99411 w 929529"/>
                  <a:gd name="connsiteY50" fmla="*/ 665766 h 1046783"/>
                  <a:gd name="connsiteX51" fmla="*/ 347554 w 929529"/>
                  <a:gd name="connsiteY51" fmla="*/ 669339 h 1046783"/>
                  <a:gd name="connsiteX52" fmla="*/ 370762 w 929529"/>
                  <a:gd name="connsiteY52" fmla="*/ 699713 h 1046783"/>
                  <a:gd name="connsiteX53" fmla="*/ 244013 w 929529"/>
                  <a:gd name="connsiteY53" fmla="*/ 837291 h 1046783"/>
                  <a:gd name="connsiteX54" fmla="*/ 152967 w 929529"/>
                  <a:gd name="connsiteY54" fmla="*/ 942707 h 1046783"/>
                  <a:gd name="connsiteX55" fmla="*/ 151182 w 929529"/>
                  <a:gd name="connsiteY55" fmla="*/ 962361 h 1046783"/>
                  <a:gd name="connsiteX56" fmla="*/ 188671 w 929529"/>
                  <a:gd name="connsiteY56" fmla="*/ 982015 h 1046783"/>
                  <a:gd name="connsiteX57" fmla="*/ 342199 w 929529"/>
                  <a:gd name="connsiteY57" fmla="*/ 830144 h 1046783"/>
                  <a:gd name="connsiteX58" fmla="*/ 365406 w 929529"/>
                  <a:gd name="connsiteY58" fmla="*/ 805130 h 1046783"/>
                  <a:gd name="connsiteX59" fmla="*/ 368977 w 929529"/>
                  <a:gd name="connsiteY59" fmla="*/ 814063 h 1046783"/>
                  <a:gd name="connsiteX60" fmla="*/ 301139 w 929529"/>
                  <a:gd name="connsiteY60" fmla="*/ 926627 h 1046783"/>
                  <a:gd name="connsiteX61" fmla="*/ 256509 w 929529"/>
                  <a:gd name="connsiteY61" fmla="*/ 1024896 h 1046783"/>
                  <a:gd name="connsiteX62" fmla="*/ 313635 w 929529"/>
                  <a:gd name="connsiteY62" fmla="*/ 1037403 h 1046783"/>
                  <a:gd name="connsiteX63" fmla="*/ 333273 w 929529"/>
                  <a:gd name="connsiteY63" fmla="*/ 982015 h 1046783"/>
                  <a:gd name="connsiteX64" fmla="*/ 427888 w 929529"/>
                  <a:gd name="connsiteY64" fmla="*/ 783689 h 1046783"/>
                  <a:gd name="connsiteX65" fmla="*/ 463592 w 929529"/>
                  <a:gd name="connsiteY65" fmla="*/ 776542 h 1046783"/>
                  <a:gd name="connsiteX66" fmla="*/ 486800 w 929529"/>
                  <a:gd name="connsiteY66" fmla="*/ 814063 h 1046783"/>
                  <a:gd name="connsiteX67" fmla="*/ 449311 w 929529"/>
                  <a:gd name="connsiteY67" fmla="*/ 980228 h 1046783"/>
                  <a:gd name="connsiteX68" fmla="*/ 452881 w 929529"/>
                  <a:gd name="connsiteY68" fmla="*/ 1042763 h 1046783"/>
                  <a:gd name="connsiteX69" fmla="*/ 486800 w 929529"/>
                  <a:gd name="connsiteY69" fmla="*/ 1042763 h 1046783"/>
                  <a:gd name="connsiteX70" fmla="*/ 490370 w 929529"/>
                  <a:gd name="connsiteY70" fmla="*/ 1033830 h 1046783"/>
                  <a:gd name="connsiteX71" fmla="*/ 536785 w 929529"/>
                  <a:gd name="connsiteY71" fmla="*/ 876598 h 1046783"/>
                  <a:gd name="connsiteX72" fmla="*/ 552852 w 929529"/>
                  <a:gd name="connsiteY72" fmla="*/ 801556 h 1046783"/>
                  <a:gd name="connsiteX73" fmla="*/ 593912 w 929529"/>
                  <a:gd name="connsiteY73" fmla="*/ 814063 h 1046783"/>
                  <a:gd name="connsiteX74" fmla="*/ 679601 w 929529"/>
                  <a:gd name="connsiteY74" fmla="*/ 944494 h 1046783"/>
                  <a:gd name="connsiteX75" fmla="*/ 317206 w 929529"/>
                  <a:gd name="connsiteY75" fmla="*/ 428132 h 1046783"/>
                  <a:gd name="connsiteX76" fmla="*/ 297569 w 929529"/>
                  <a:gd name="connsiteY76" fmla="*/ 447786 h 1046783"/>
                  <a:gd name="connsiteX77" fmla="*/ 133330 w 929529"/>
                  <a:gd name="connsiteY77" fmla="*/ 449573 h 1046783"/>
                  <a:gd name="connsiteX78" fmla="*/ 119049 w 929529"/>
                  <a:gd name="connsiteY78" fmla="*/ 490667 h 1046783"/>
                  <a:gd name="connsiteX79" fmla="*/ 286857 w 929529"/>
                  <a:gd name="connsiteY79" fmla="*/ 549629 h 1046783"/>
                  <a:gd name="connsiteX80" fmla="*/ 304709 w 929529"/>
                  <a:gd name="connsiteY80" fmla="*/ 562136 h 1046783"/>
                  <a:gd name="connsiteX81" fmla="*/ 297569 w 929529"/>
                  <a:gd name="connsiteY81" fmla="*/ 596084 h 1046783"/>
                  <a:gd name="connsiteX82" fmla="*/ 229731 w 929529"/>
                  <a:gd name="connsiteY82" fmla="*/ 605017 h 1046783"/>
                  <a:gd name="connsiteX83" fmla="*/ 83345 w 929529"/>
                  <a:gd name="connsiteY83" fmla="*/ 576430 h 1046783"/>
                  <a:gd name="connsiteX84" fmla="*/ 149397 w 929529"/>
                  <a:gd name="connsiteY84" fmla="*/ 329863 h 1046783"/>
                  <a:gd name="connsiteX85" fmla="*/ 188671 w 929529"/>
                  <a:gd name="connsiteY85" fmla="*/ 288768 h 1046783"/>
                  <a:gd name="connsiteX86" fmla="*/ 301139 w 929529"/>
                  <a:gd name="connsiteY86" fmla="*/ 392398 h 1046783"/>
                  <a:gd name="connsiteX87" fmla="*/ 317206 w 929529"/>
                  <a:gd name="connsiteY87" fmla="*/ 428132 h 1046783"/>
                  <a:gd name="connsiteX88" fmla="*/ 495726 w 929529"/>
                  <a:gd name="connsiteY88" fmla="*/ 726514 h 1046783"/>
                  <a:gd name="connsiteX89" fmla="*/ 486800 w 929529"/>
                  <a:gd name="connsiteY89" fmla="*/ 721154 h 1046783"/>
                  <a:gd name="connsiteX90" fmla="*/ 376117 w 929529"/>
                  <a:gd name="connsiteY90" fmla="*/ 599657 h 1046783"/>
                  <a:gd name="connsiteX91" fmla="*/ 383258 w 929529"/>
                  <a:gd name="connsiteY91" fmla="*/ 447786 h 1046783"/>
                  <a:gd name="connsiteX92" fmla="*/ 486800 w 929529"/>
                  <a:gd name="connsiteY92" fmla="*/ 381677 h 1046783"/>
                  <a:gd name="connsiteX93" fmla="*/ 520719 w 929529"/>
                  <a:gd name="connsiteY93" fmla="*/ 378104 h 1046783"/>
                  <a:gd name="connsiteX94" fmla="*/ 699239 w 929529"/>
                  <a:gd name="connsiteY94" fmla="*/ 479947 h 1046783"/>
                  <a:gd name="connsiteX95" fmla="*/ 697453 w 929529"/>
                  <a:gd name="connsiteY95" fmla="*/ 626458 h 1046783"/>
                  <a:gd name="connsiteX96" fmla="*/ 645683 w 929529"/>
                  <a:gd name="connsiteY96" fmla="*/ 678273 h 1046783"/>
                  <a:gd name="connsiteX97" fmla="*/ 495726 w 929529"/>
                  <a:gd name="connsiteY97" fmla="*/ 726514 h 104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929529" h="1046783">
                    <a:moveTo>
                      <a:pt x="679601" y="944494"/>
                    </a:moveTo>
                    <a:cubicBezTo>
                      <a:pt x="690313" y="948067"/>
                      <a:pt x="709950" y="953427"/>
                      <a:pt x="718876" y="940920"/>
                    </a:cubicBezTo>
                    <a:cubicBezTo>
                      <a:pt x="743869" y="890892"/>
                      <a:pt x="681387" y="864091"/>
                      <a:pt x="659964" y="830144"/>
                    </a:cubicBezTo>
                    <a:cubicBezTo>
                      <a:pt x="649253" y="812277"/>
                      <a:pt x="634971" y="796196"/>
                      <a:pt x="636757" y="774756"/>
                    </a:cubicBezTo>
                    <a:cubicBezTo>
                      <a:pt x="643897" y="746168"/>
                      <a:pt x="672461" y="731874"/>
                      <a:pt x="695668" y="722941"/>
                    </a:cubicBezTo>
                    <a:cubicBezTo>
                      <a:pt x="745654" y="708647"/>
                      <a:pt x="745654" y="764035"/>
                      <a:pt x="774217" y="789049"/>
                    </a:cubicBezTo>
                    <a:cubicBezTo>
                      <a:pt x="799210" y="799770"/>
                      <a:pt x="811706" y="828357"/>
                      <a:pt x="843840" y="826570"/>
                    </a:cubicBezTo>
                    <a:cubicBezTo>
                      <a:pt x="859907" y="828357"/>
                      <a:pt x="872403" y="819423"/>
                      <a:pt x="877759" y="806916"/>
                    </a:cubicBezTo>
                    <a:cubicBezTo>
                      <a:pt x="886685" y="767609"/>
                      <a:pt x="856336" y="749741"/>
                      <a:pt x="829558" y="730088"/>
                    </a:cubicBezTo>
                    <a:cubicBezTo>
                      <a:pt x="795639" y="705073"/>
                      <a:pt x="756365" y="687206"/>
                      <a:pt x="738513" y="647898"/>
                    </a:cubicBezTo>
                    <a:cubicBezTo>
                      <a:pt x="747439" y="637178"/>
                      <a:pt x="740298" y="617524"/>
                      <a:pt x="758150" y="612164"/>
                    </a:cubicBezTo>
                    <a:cubicBezTo>
                      <a:pt x="795639" y="605017"/>
                      <a:pt x="820632" y="635391"/>
                      <a:pt x="859907" y="626458"/>
                    </a:cubicBezTo>
                    <a:cubicBezTo>
                      <a:pt x="893825" y="624671"/>
                      <a:pt x="917033" y="605017"/>
                      <a:pt x="929529" y="574643"/>
                    </a:cubicBezTo>
                    <a:cubicBezTo>
                      <a:pt x="917033" y="519255"/>
                      <a:pt x="865262" y="563923"/>
                      <a:pt x="833129" y="537122"/>
                    </a:cubicBezTo>
                    <a:cubicBezTo>
                      <a:pt x="811706" y="515681"/>
                      <a:pt x="772432" y="512108"/>
                      <a:pt x="767076" y="478160"/>
                    </a:cubicBezTo>
                    <a:cubicBezTo>
                      <a:pt x="786713" y="456720"/>
                      <a:pt x="820632" y="456720"/>
                      <a:pt x="834914" y="426345"/>
                    </a:cubicBezTo>
                    <a:cubicBezTo>
                      <a:pt x="838484" y="410265"/>
                      <a:pt x="836699" y="388824"/>
                      <a:pt x="825988" y="378104"/>
                    </a:cubicBezTo>
                    <a:cubicBezTo>
                      <a:pt x="795639" y="369170"/>
                      <a:pt x="776002" y="387038"/>
                      <a:pt x="747439" y="387038"/>
                    </a:cubicBezTo>
                    <a:cubicBezTo>
                      <a:pt x="740298" y="395971"/>
                      <a:pt x="726017" y="399545"/>
                      <a:pt x="711735" y="399545"/>
                    </a:cubicBezTo>
                    <a:cubicBezTo>
                      <a:pt x="702809" y="390611"/>
                      <a:pt x="686742" y="383464"/>
                      <a:pt x="684957" y="369170"/>
                    </a:cubicBezTo>
                    <a:cubicBezTo>
                      <a:pt x="706379" y="338796"/>
                      <a:pt x="733157" y="326289"/>
                      <a:pt x="747439" y="292341"/>
                    </a:cubicBezTo>
                    <a:cubicBezTo>
                      <a:pt x="751009" y="269114"/>
                      <a:pt x="758150" y="238740"/>
                      <a:pt x="734943" y="226233"/>
                    </a:cubicBezTo>
                    <a:cubicBezTo>
                      <a:pt x="658179" y="217299"/>
                      <a:pt x="667105" y="310209"/>
                      <a:pt x="597482" y="315569"/>
                    </a:cubicBezTo>
                    <a:cubicBezTo>
                      <a:pt x="586771" y="311995"/>
                      <a:pt x="579630" y="303062"/>
                      <a:pt x="574275" y="294128"/>
                    </a:cubicBezTo>
                    <a:cubicBezTo>
                      <a:pt x="563563" y="247673"/>
                      <a:pt x="581415" y="204792"/>
                      <a:pt x="572489" y="160124"/>
                    </a:cubicBezTo>
                    <a:cubicBezTo>
                      <a:pt x="567134" y="149404"/>
                      <a:pt x="554637" y="136897"/>
                      <a:pt x="542141" y="136897"/>
                    </a:cubicBezTo>
                    <a:cubicBezTo>
                      <a:pt x="533215" y="140470"/>
                      <a:pt x="524289" y="144044"/>
                      <a:pt x="520719" y="152977"/>
                    </a:cubicBezTo>
                    <a:cubicBezTo>
                      <a:pt x="506437" y="192285"/>
                      <a:pt x="531430" y="245887"/>
                      <a:pt x="499296" y="279834"/>
                    </a:cubicBezTo>
                    <a:cubicBezTo>
                      <a:pt x="495726" y="281621"/>
                      <a:pt x="493941" y="283408"/>
                      <a:pt x="490370" y="285195"/>
                    </a:cubicBezTo>
                    <a:cubicBezTo>
                      <a:pt x="479659" y="290555"/>
                      <a:pt x="468948" y="292341"/>
                      <a:pt x="458237" y="288768"/>
                    </a:cubicBezTo>
                    <a:cubicBezTo>
                      <a:pt x="447525" y="281621"/>
                      <a:pt x="435029" y="279834"/>
                      <a:pt x="429673" y="265541"/>
                    </a:cubicBezTo>
                    <a:cubicBezTo>
                      <a:pt x="426103" y="222659"/>
                      <a:pt x="393969" y="192285"/>
                      <a:pt x="374332" y="156551"/>
                    </a:cubicBezTo>
                    <a:cubicBezTo>
                      <a:pt x="367191" y="147617"/>
                      <a:pt x="358265" y="156551"/>
                      <a:pt x="352910" y="161911"/>
                    </a:cubicBezTo>
                    <a:cubicBezTo>
                      <a:pt x="329702" y="208366"/>
                      <a:pt x="345769" y="267327"/>
                      <a:pt x="358265" y="313782"/>
                    </a:cubicBezTo>
                    <a:cubicBezTo>
                      <a:pt x="356480" y="317355"/>
                      <a:pt x="356480" y="326289"/>
                      <a:pt x="349339" y="322716"/>
                    </a:cubicBezTo>
                    <a:cubicBezTo>
                      <a:pt x="306495" y="292341"/>
                      <a:pt x="267220" y="261967"/>
                      <a:pt x="224375" y="235166"/>
                    </a:cubicBezTo>
                    <a:lnTo>
                      <a:pt x="222590" y="226233"/>
                    </a:lnTo>
                    <a:cubicBezTo>
                      <a:pt x="256509" y="165484"/>
                      <a:pt x="310065" y="110096"/>
                      <a:pt x="368977" y="81509"/>
                    </a:cubicBezTo>
                    <a:cubicBezTo>
                      <a:pt x="406466" y="72575"/>
                      <a:pt x="458237" y="90442"/>
                      <a:pt x="490370" y="74362"/>
                    </a:cubicBezTo>
                    <a:cubicBezTo>
                      <a:pt x="501081" y="70788"/>
                      <a:pt x="510007" y="61855"/>
                      <a:pt x="515363" y="49348"/>
                    </a:cubicBezTo>
                    <a:cubicBezTo>
                      <a:pt x="520719" y="36841"/>
                      <a:pt x="518933" y="18973"/>
                      <a:pt x="510007" y="11827"/>
                    </a:cubicBezTo>
                    <a:cubicBezTo>
                      <a:pt x="502867" y="8253"/>
                      <a:pt x="495726" y="6466"/>
                      <a:pt x="488585" y="4680"/>
                    </a:cubicBezTo>
                    <a:cubicBezTo>
                      <a:pt x="456451" y="-4254"/>
                      <a:pt x="417177" y="1106"/>
                      <a:pt x="390399" y="8253"/>
                    </a:cubicBezTo>
                    <a:cubicBezTo>
                      <a:pt x="290428" y="27907"/>
                      <a:pt x="213664" y="104736"/>
                      <a:pt x="147612" y="179778"/>
                    </a:cubicBezTo>
                    <a:cubicBezTo>
                      <a:pt x="101197" y="238740"/>
                      <a:pt x="61922" y="303062"/>
                      <a:pt x="33359" y="369170"/>
                    </a:cubicBezTo>
                    <a:cubicBezTo>
                      <a:pt x="1225" y="456720"/>
                      <a:pt x="-11271" y="565709"/>
                      <a:pt x="11937" y="660406"/>
                    </a:cubicBezTo>
                    <a:cubicBezTo>
                      <a:pt x="22648" y="706860"/>
                      <a:pt x="44070" y="746168"/>
                      <a:pt x="52996" y="794409"/>
                    </a:cubicBezTo>
                    <a:cubicBezTo>
                      <a:pt x="72633" y="824784"/>
                      <a:pt x="67278" y="874812"/>
                      <a:pt x="111908" y="881959"/>
                    </a:cubicBezTo>
                    <a:cubicBezTo>
                      <a:pt x="124404" y="889105"/>
                      <a:pt x="133330" y="878385"/>
                      <a:pt x="144041" y="873025"/>
                    </a:cubicBezTo>
                    <a:cubicBezTo>
                      <a:pt x="138686" y="817637"/>
                      <a:pt x="113693" y="767609"/>
                      <a:pt x="104767" y="712220"/>
                    </a:cubicBezTo>
                    <a:cubicBezTo>
                      <a:pt x="102982" y="696140"/>
                      <a:pt x="83345" y="678273"/>
                      <a:pt x="99411" y="665766"/>
                    </a:cubicBezTo>
                    <a:cubicBezTo>
                      <a:pt x="177960" y="696140"/>
                      <a:pt x="263650" y="671126"/>
                      <a:pt x="347554" y="669339"/>
                    </a:cubicBezTo>
                    <a:cubicBezTo>
                      <a:pt x="361836" y="672913"/>
                      <a:pt x="363621" y="688993"/>
                      <a:pt x="370762" y="699713"/>
                    </a:cubicBezTo>
                    <a:cubicBezTo>
                      <a:pt x="370762" y="776542"/>
                      <a:pt x="288643" y="790836"/>
                      <a:pt x="244013" y="837291"/>
                    </a:cubicBezTo>
                    <a:cubicBezTo>
                      <a:pt x="224375" y="883745"/>
                      <a:pt x="183316" y="908759"/>
                      <a:pt x="152967" y="942707"/>
                    </a:cubicBezTo>
                    <a:lnTo>
                      <a:pt x="151182" y="962361"/>
                    </a:lnTo>
                    <a:cubicBezTo>
                      <a:pt x="161893" y="973081"/>
                      <a:pt x="172605" y="989162"/>
                      <a:pt x="188671" y="982015"/>
                    </a:cubicBezTo>
                    <a:cubicBezTo>
                      <a:pt x="251153" y="946280"/>
                      <a:pt x="277931" y="869452"/>
                      <a:pt x="342199" y="830144"/>
                    </a:cubicBezTo>
                    <a:cubicBezTo>
                      <a:pt x="351125" y="822997"/>
                      <a:pt x="354695" y="806916"/>
                      <a:pt x="365406" y="805130"/>
                    </a:cubicBezTo>
                    <a:cubicBezTo>
                      <a:pt x="368977" y="806916"/>
                      <a:pt x="368977" y="810490"/>
                      <a:pt x="368977" y="814063"/>
                    </a:cubicBezTo>
                    <a:cubicBezTo>
                      <a:pt x="338628" y="848011"/>
                      <a:pt x="320776" y="887319"/>
                      <a:pt x="301139" y="926627"/>
                    </a:cubicBezTo>
                    <a:cubicBezTo>
                      <a:pt x="288643" y="962361"/>
                      <a:pt x="254724" y="985588"/>
                      <a:pt x="256509" y="1024896"/>
                    </a:cubicBezTo>
                    <a:cubicBezTo>
                      <a:pt x="270791" y="1033830"/>
                      <a:pt x="292213" y="1048123"/>
                      <a:pt x="313635" y="1037403"/>
                    </a:cubicBezTo>
                    <a:cubicBezTo>
                      <a:pt x="331487" y="1024896"/>
                      <a:pt x="324347" y="999882"/>
                      <a:pt x="333273" y="982015"/>
                    </a:cubicBezTo>
                    <a:cubicBezTo>
                      <a:pt x="367191" y="917693"/>
                      <a:pt x="385043" y="844438"/>
                      <a:pt x="427888" y="783689"/>
                    </a:cubicBezTo>
                    <a:cubicBezTo>
                      <a:pt x="440385" y="776542"/>
                      <a:pt x="449311" y="769395"/>
                      <a:pt x="463592" y="776542"/>
                    </a:cubicBezTo>
                    <a:cubicBezTo>
                      <a:pt x="476089" y="785476"/>
                      <a:pt x="486800" y="797983"/>
                      <a:pt x="486800" y="814063"/>
                    </a:cubicBezTo>
                    <a:cubicBezTo>
                      <a:pt x="479659" y="871238"/>
                      <a:pt x="463592" y="926627"/>
                      <a:pt x="449311" y="980228"/>
                    </a:cubicBezTo>
                    <a:cubicBezTo>
                      <a:pt x="447525" y="999882"/>
                      <a:pt x="429673" y="1028470"/>
                      <a:pt x="452881" y="1042763"/>
                    </a:cubicBezTo>
                    <a:cubicBezTo>
                      <a:pt x="463592" y="1048123"/>
                      <a:pt x="476089" y="1048123"/>
                      <a:pt x="486800" y="1042763"/>
                    </a:cubicBezTo>
                    <a:cubicBezTo>
                      <a:pt x="488585" y="1039190"/>
                      <a:pt x="490370" y="1037403"/>
                      <a:pt x="490370" y="1033830"/>
                    </a:cubicBezTo>
                    <a:cubicBezTo>
                      <a:pt x="513578" y="983802"/>
                      <a:pt x="517148" y="926627"/>
                      <a:pt x="536785" y="876598"/>
                    </a:cubicBezTo>
                    <a:cubicBezTo>
                      <a:pt x="543926" y="853371"/>
                      <a:pt x="518933" y="812277"/>
                      <a:pt x="552852" y="801556"/>
                    </a:cubicBezTo>
                    <a:cubicBezTo>
                      <a:pt x="568919" y="796196"/>
                      <a:pt x="583201" y="803343"/>
                      <a:pt x="593912" y="814063"/>
                    </a:cubicBezTo>
                    <a:cubicBezTo>
                      <a:pt x="634971" y="851584"/>
                      <a:pt x="636757" y="912333"/>
                      <a:pt x="679601" y="944494"/>
                    </a:cubicBezTo>
                    <a:moveTo>
                      <a:pt x="317206" y="428132"/>
                    </a:moveTo>
                    <a:cubicBezTo>
                      <a:pt x="317206" y="440639"/>
                      <a:pt x="304709" y="442426"/>
                      <a:pt x="297569" y="447786"/>
                    </a:cubicBezTo>
                    <a:cubicBezTo>
                      <a:pt x="242227" y="453146"/>
                      <a:pt x="185101" y="420985"/>
                      <a:pt x="133330" y="449573"/>
                    </a:cubicBezTo>
                    <a:cubicBezTo>
                      <a:pt x="119049" y="458506"/>
                      <a:pt x="119049" y="476373"/>
                      <a:pt x="119049" y="490667"/>
                    </a:cubicBezTo>
                    <a:cubicBezTo>
                      <a:pt x="151182" y="546055"/>
                      <a:pt x="227946" y="556776"/>
                      <a:pt x="286857" y="549629"/>
                    </a:cubicBezTo>
                    <a:cubicBezTo>
                      <a:pt x="293998" y="549629"/>
                      <a:pt x="302924" y="554989"/>
                      <a:pt x="304709" y="562136"/>
                    </a:cubicBezTo>
                    <a:cubicBezTo>
                      <a:pt x="304709" y="574643"/>
                      <a:pt x="311850" y="587150"/>
                      <a:pt x="297569" y="596084"/>
                    </a:cubicBezTo>
                    <a:cubicBezTo>
                      <a:pt x="276146" y="606804"/>
                      <a:pt x="254724" y="603230"/>
                      <a:pt x="229731" y="605017"/>
                    </a:cubicBezTo>
                    <a:cubicBezTo>
                      <a:pt x="177960" y="608591"/>
                      <a:pt x="115478" y="626458"/>
                      <a:pt x="83345" y="576430"/>
                    </a:cubicBezTo>
                    <a:cubicBezTo>
                      <a:pt x="58352" y="487094"/>
                      <a:pt x="92271" y="395971"/>
                      <a:pt x="149397" y="329863"/>
                    </a:cubicBezTo>
                    <a:cubicBezTo>
                      <a:pt x="158323" y="315569"/>
                      <a:pt x="169034" y="295915"/>
                      <a:pt x="188671" y="288768"/>
                    </a:cubicBezTo>
                    <a:cubicBezTo>
                      <a:pt x="222590" y="329863"/>
                      <a:pt x="258294" y="360237"/>
                      <a:pt x="301139" y="392398"/>
                    </a:cubicBezTo>
                    <a:cubicBezTo>
                      <a:pt x="313635" y="399545"/>
                      <a:pt x="318991" y="413838"/>
                      <a:pt x="317206" y="428132"/>
                    </a:cubicBezTo>
                    <a:moveTo>
                      <a:pt x="495726" y="726514"/>
                    </a:moveTo>
                    <a:cubicBezTo>
                      <a:pt x="492155" y="724727"/>
                      <a:pt x="490370" y="722941"/>
                      <a:pt x="486800" y="721154"/>
                    </a:cubicBezTo>
                    <a:cubicBezTo>
                      <a:pt x="438599" y="697927"/>
                      <a:pt x="406466" y="644325"/>
                      <a:pt x="376117" y="599657"/>
                    </a:cubicBezTo>
                    <a:cubicBezTo>
                      <a:pt x="345769" y="553202"/>
                      <a:pt x="352910" y="490667"/>
                      <a:pt x="383258" y="447786"/>
                    </a:cubicBezTo>
                    <a:cubicBezTo>
                      <a:pt x="406466" y="412052"/>
                      <a:pt x="445740" y="390611"/>
                      <a:pt x="486800" y="381677"/>
                    </a:cubicBezTo>
                    <a:cubicBezTo>
                      <a:pt x="497511" y="379891"/>
                      <a:pt x="510007" y="378104"/>
                      <a:pt x="520719" y="378104"/>
                    </a:cubicBezTo>
                    <a:cubicBezTo>
                      <a:pt x="602838" y="369170"/>
                      <a:pt x="654609" y="428132"/>
                      <a:pt x="699239" y="479947"/>
                    </a:cubicBezTo>
                    <a:cubicBezTo>
                      <a:pt x="718876" y="522828"/>
                      <a:pt x="720661" y="587150"/>
                      <a:pt x="697453" y="626458"/>
                    </a:cubicBezTo>
                    <a:cubicBezTo>
                      <a:pt x="683172" y="646112"/>
                      <a:pt x="665320" y="665766"/>
                      <a:pt x="645683" y="678273"/>
                    </a:cubicBezTo>
                    <a:cubicBezTo>
                      <a:pt x="606408" y="721154"/>
                      <a:pt x="552852" y="739021"/>
                      <a:pt x="495726" y="726514"/>
                    </a:cubicBezTo>
                  </a:path>
                </a:pathLst>
              </a:custGeom>
              <a:solidFill>
                <a:srgbClr val="E41B23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40354-5902-477B-A27D-B5751CC1A65C}"/>
                  </a:ext>
                </a:extLst>
              </p:cNvPr>
              <p:cNvSpPr/>
              <p:nvPr/>
            </p:nvSpPr>
            <p:spPr>
              <a:xfrm>
                <a:off x="4832499" y="3075920"/>
                <a:ext cx="379077" cy="776033"/>
              </a:xfrm>
              <a:custGeom>
                <a:avLst/>
                <a:gdLst>
                  <a:gd name="connsiteX0" fmla="*/ 373107 w 379077"/>
                  <a:gd name="connsiteY0" fmla="*/ 196786 h 776033"/>
                  <a:gd name="connsiteX1" fmla="*/ 332047 w 379077"/>
                  <a:gd name="connsiteY1" fmla="*/ 73502 h 776033"/>
                  <a:gd name="connsiteX2" fmla="*/ 292773 w 379077"/>
                  <a:gd name="connsiteY2" fmla="*/ 5607 h 776033"/>
                  <a:gd name="connsiteX3" fmla="*/ 264210 w 379077"/>
                  <a:gd name="connsiteY3" fmla="*/ 3820 h 776033"/>
                  <a:gd name="connsiteX4" fmla="*/ 264210 w 379077"/>
                  <a:gd name="connsiteY4" fmla="*/ 57422 h 776033"/>
                  <a:gd name="connsiteX5" fmla="*/ 278491 w 379077"/>
                  <a:gd name="connsiteY5" fmla="*/ 109237 h 776033"/>
                  <a:gd name="connsiteX6" fmla="*/ 317766 w 379077"/>
                  <a:gd name="connsiteY6" fmla="*/ 209293 h 776033"/>
                  <a:gd name="connsiteX7" fmla="*/ 244573 w 379077"/>
                  <a:gd name="connsiteY7" fmla="*/ 461220 h 776033"/>
                  <a:gd name="connsiteX8" fmla="*/ 37489 w 379077"/>
                  <a:gd name="connsiteY8" fmla="*/ 714934 h 776033"/>
                  <a:gd name="connsiteX9" fmla="*/ 0 w 379077"/>
                  <a:gd name="connsiteY9" fmla="*/ 748882 h 776033"/>
                  <a:gd name="connsiteX10" fmla="*/ 19637 w 379077"/>
                  <a:gd name="connsiteY10" fmla="*/ 775683 h 776033"/>
                  <a:gd name="connsiteX11" fmla="*/ 66053 w 379077"/>
                  <a:gd name="connsiteY11" fmla="*/ 766749 h 776033"/>
                  <a:gd name="connsiteX12" fmla="*/ 146387 w 379077"/>
                  <a:gd name="connsiteY12" fmla="*/ 711361 h 776033"/>
                  <a:gd name="connsiteX13" fmla="*/ 321336 w 379077"/>
                  <a:gd name="connsiteY13" fmla="*/ 454073 h 776033"/>
                  <a:gd name="connsiteX14" fmla="*/ 373107 w 379077"/>
                  <a:gd name="connsiteY14" fmla="*/ 196786 h 776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9077" h="776033">
                    <a:moveTo>
                      <a:pt x="373107" y="196786"/>
                    </a:moveTo>
                    <a:cubicBezTo>
                      <a:pt x="371322" y="150331"/>
                      <a:pt x="344544" y="114597"/>
                      <a:pt x="332047" y="73502"/>
                    </a:cubicBezTo>
                    <a:cubicBezTo>
                      <a:pt x="317766" y="53848"/>
                      <a:pt x="307055" y="27048"/>
                      <a:pt x="292773" y="5607"/>
                    </a:cubicBezTo>
                    <a:cubicBezTo>
                      <a:pt x="283847" y="-3327"/>
                      <a:pt x="274921" y="247"/>
                      <a:pt x="264210" y="3820"/>
                    </a:cubicBezTo>
                    <a:lnTo>
                      <a:pt x="264210" y="57422"/>
                    </a:lnTo>
                    <a:cubicBezTo>
                      <a:pt x="269565" y="75289"/>
                      <a:pt x="273136" y="93156"/>
                      <a:pt x="278491" y="109237"/>
                    </a:cubicBezTo>
                    <a:cubicBezTo>
                      <a:pt x="296343" y="141398"/>
                      <a:pt x="310625" y="171772"/>
                      <a:pt x="317766" y="209293"/>
                    </a:cubicBezTo>
                    <a:cubicBezTo>
                      <a:pt x="335618" y="309349"/>
                      <a:pt x="285632" y="384391"/>
                      <a:pt x="244573" y="461220"/>
                    </a:cubicBezTo>
                    <a:cubicBezTo>
                      <a:pt x="199943" y="561276"/>
                      <a:pt x="107112" y="645252"/>
                      <a:pt x="37489" y="714934"/>
                    </a:cubicBezTo>
                    <a:cubicBezTo>
                      <a:pt x="23208" y="723868"/>
                      <a:pt x="0" y="727441"/>
                      <a:pt x="0" y="748882"/>
                    </a:cubicBezTo>
                    <a:cubicBezTo>
                      <a:pt x="1785" y="763176"/>
                      <a:pt x="7141" y="768536"/>
                      <a:pt x="19637" y="775683"/>
                    </a:cubicBezTo>
                    <a:cubicBezTo>
                      <a:pt x="35704" y="777469"/>
                      <a:pt x="51771" y="772109"/>
                      <a:pt x="66053" y="766749"/>
                    </a:cubicBezTo>
                    <a:cubicBezTo>
                      <a:pt x="92831" y="747095"/>
                      <a:pt x="132105" y="747095"/>
                      <a:pt x="146387" y="711361"/>
                    </a:cubicBezTo>
                    <a:cubicBezTo>
                      <a:pt x="219580" y="639892"/>
                      <a:pt x="276706" y="545196"/>
                      <a:pt x="321336" y="454073"/>
                    </a:cubicBezTo>
                    <a:cubicBezTo>
                      <a:pt x="373107" y="379031"/>
                      <a:pt x="389174" y="289695"/>
                      <a:pt x="373107" y="196786"/>
                    </a:cubicBezTo>
                  </a:path>
                </a:pathLst>
              </a:custGeom>
              <a:solidFill>
                <a:srgbClr val="E41B23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C6F9A5-C7E5-49B8-84DC-64C567E35E2E}"/>
                  </a:ext>
                </a:extLst>
              </p:cNvPr>
              <p:cNvSpPr/>
              <p:nvPr/>
            </p:nvSpPr>
            <p:spPr>
              <a:xfrm>
                <a:off x="4833777" y="2798986"/>
                <a:ext cx="139812" cy="96763"/>
              </a:xfrm>
              <a:custGeom>
                <a:avLst/>
                <a:gdLst>
                  <a:gd name="connsiteX0" fmla="*/ 41567 w 139812"/>
                  <a:gd name="connsiteY0" fmla="*/ 91363 h 96763"/>
                  <a:gd name="connsiteX1" fmla="*/ 137968 w 139812"/>
                  <a:gd name="connsiteY1" fmla="*/ 80642 h 96763"/>
                  <a:gd name="connsiteX2" fmla="*/ 127257 w 139812"/>
                  <a:gd name="connsiteY2" fmla="*/ 37761 h 96763"/>
                  <a:gd name="connsiteX3" fmla="*/ 23715 w 139812"/>
                  <a:gd name="connsiteY3" fmla="*/ 3813 h 96763"/>
                  <a:gd name="connsiteX4" fmla="*/ 507 w 139812"/>
                  <a:gd name="connsiteY4" fmla="*/ 53841 h 96763"/>
                  <a:gd name="connsiteX5" fmla="*/ 41567 w 139812"/>
                  <a:gd name="connsiteY5" fmla="*/ 91363 h 9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812" h="96763">
                    <a:moveTo>
                      <a:pt x="41567" y="91363"/>
                    </a:moveTo>
                    <a:cubicBezTo>
                      <a:pt x="71915" y="93149"/>
                      <a:pt x="120116" y="107443"/>
                      <a:pt x="137968" y="80642"/>
                    </a:cubicBezTo>
                    <a:cubicBezTo>
                      <a:pt x="143323" y="64562"/>
                      <a:pt x="136183" y="48481"/>
                      <a:pt x="127257" y="37761"/>
                    </a:cubicBezTo>
                    <a:cubicBezTo>
                      <a:pt x="91553" y="27041"/>
                      <a:pt x="68345" y="-12267"/>
                      <a:pt x="23715" y="3813"/>
                    </a:cubicBezTo>
                    <a:cubicBezTo>
                      <a:pt x="13004" y="16320"/>
                      <a:pt x="-3063" y="30614"/>
                      <a:pt x="507" y="53841"/>
                    </a:cubicBezTo>
                    <a:cubicBezTo>
                      <a:pt x="4078" y="71709"/>
                      <a:pt x="21930" y="86002"/>
                      <a:pt x="41567" y="91363"/>
                    </a:cubicBezTo>
                  </a:path>
                </a:pathLst>
              </a:custGeom>
              <a:solidFill>
                <a:srgbClr val="E41B23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858B26-8B9D-4E44-A0E0-461E269F3E48}"/>
                </a:ext>
              </a:extLst>
            </p:cNvPr>
            <p:cNvSpPr/>
            <p:nvPr/>
          </p:nvSpPr>
          <p:spPr>
            <a:xfrm>
              <a:off x="1951187" y="2765278"/>
              <a:ext cx="2099395" cy="793303"/>
            </a:xfrm>
            <a:custGeom>
              <a:avLst/>
              <a:gdLst>
                <a:gd name="connsiteX0" fmla="*/ 0 w 2099395"/>
                <a:gd name="connsiteY0" fmla="*/ 0 h 793303"/>
                <a:gd name="connsiteX1" fmla="*/ 2099395 w 2099395"/>
                <a:gd name="connsiteY1" fmla="*/ 0 h 793303"/>
                <a:gd name="connsiteX2" fmla="*/ 2099395 w 2099395"/>
                <a:gd name="connsiteY2" fmla="*/ 793303 h 793303"/>
                <a:gd name="connsiteX3" fmla="*/ 0 w 2099395"/>
                <a:gd name="connsiteY3" fmla="*/ 793303 h 79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395" h="793303">
                  <a:moveTo>
                    <a:pt x="0" y="0"/>
                  </a:moveTo>
                  <a:lnTo>
                    <a:pt x="2099395" y="0"/>
                  </a:lnTo>
                  <a:lnTo>
                    <a:pt x="2099395" y="793303"/>
                  </a:lnTo>
                  <a:lnTo>
                    <a:pt x="0" y="793303"/>
                  </a:lnTo>
                  <a:close/>
                </a:path>
              </a:pathLst>
            </a:custGeom>
            <a:solidFill>
              <a:srgbClr val="000000"/>
            </a:solidFill>
            <a:ln w="17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6F514825-0DBC-4D44-87C3-B467C27E0353}"/>
                </a:ext>
              </a:extLst>
            </p:cNvPr>
            <p:cNvGrpSpPr/>
            <p:nvPr/>
          </p:nvGrpSpPr>
          <p:grpSpPr>
            <a:xfrm>
              <a:off x="2111855" y="2867121"/>
              <a:ext cx="1792340" cy="589617"/>
              <a:chOff x="2111855" y="2867121"/>
              <a:chExt cx="1792340" cy="589617"/>
            </a:xfrm>
            <a:solidFill>
              <a:srgbClr val="FFFFFF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80BAC24-FF40-4DB4-B269-564980BEC0A6}"/>
                  </a:ext>
                </a:extLst>
              </p:cNvPr>
              <p:cNvSpPr/>
              <p:nvPr/>
            </p:nvSpPr>
            <p:spPr>
              <a:xfrm>
                <a:off x="2542088" y="2872481"/>
                <a:ext cx="82119" cy="577110"/>
              </a:xfrm>
              <a:custGeom>
                <a:avLst/>
                <a:gdLst>
                  <a:gd name="connsiteX0" fmla="*/ 0 w 82119"/>
                  <a:gd name="connsiteY0" fmla="*/ 0 h 577110"/>
                  <a:gd name="connsiteX1" fmla="*/ 82119 w 82119"/>
                  <a:gd name="connsiteY1" fmla="*/ 0 h 577110"/>
                  <a:gd name="connsiteX2" fmla="*/ 82119 w 82119"/>
                  <a:gd name="connsiteY2" fmla="*/ 577110 h 577110"/>
                  <a:gd name="connsiteX3" fmla="*/ 0 w 82119"/>
                  <a:gd name="connsiteY3" fmla="*/ 577110 h 577110"/>
                  <a:gd name="connsiteX4" fmla="*/ 0 w 82119"/>
                  <a:gd name="connsiteY4" fmla="*/ 0 h 577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119" h="577110">
                    <a:moveTo>
                      <a:pt x="0" y="0"/>
                    </a:moveTo>
                    <a:lnTo>
                      <a:pt x="82119" y="0"/>
                    </a:lnTo>
                    <a:lnTo>
                      <a:pt x="82119" y="577110"/>
                    </a:lnTo>
                    <a:lnTo>
                      <a:pt x="0" y="577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3EA7B0C-9369-4DF6-AEA7-95C3828AE05D}"/>
                  </a:ext>
                </a:extLst>
              </p:cNvPr>
              <p:cNvSpPr/>
              <p:nvPr/>
            </p:nvSpPr>
            <p:spPr>
              <a:xfrm>
                <a:off x="2772379" y="2868908"/>
                <a:ext cx="278491" cy="587830"/>
              </a:xfrm>
              <a:custGeom>
                <a:avLst/>
                <a:gdLst>
                  <a:gd name="connsiteX0" fmla="*/ 0 w 278491"/>
                  <a:gd name="connsiteY0" fmla="*/ 141151 h 587830"/>
                  <a:gd name="connsiteX1" fmla="*/ 139246 w 278491"/>
                  <a:gd name="connsiteY1" fmla="*/ 0 h 587830"/>
                  <a:gd name="connsiteX2" fmla="*/ 278491 w 278491"/>
                  <a:gd name="connsiteY2" fmla="*/ 141151 h 587830"/>
                  <a:gd name="connsiteX3" fmla="*/ 278491 w 278491"/>
                  <a:gd name="connsiteY3" fmla="*/ 446680 h 587830"/>
                  <a:gd name="connsiteX4" fmla="*/ 139246 w 278491"/>
                  <a:gd name="connsiteY4" fmla="*/ 587830 h 587830"/>
                  <a:gd name="connsiteX5" fmla="*/ 0 w 278491"/>
                  <a:gd name="connsiteY5" fmla="*/ 446680 h 587830"/>
                  <a:gd name="connsiteX6" fmla="*/ 0 w 278491"/>
                  <a:gd name="connsiteY6" fmla="*/ 141151 h 587830"/>
                  <a:gd name="connsiteX7" fmla="*/ 83904 w 278491"/>
                  <a:gd name="connsiteY7" fmla="*/ 444893 h 587830"/>
                  <a:gd name="connsiteX8" fmla="*/ 139246 w 278491"/>
                  <a:gd name="connsiteY8" fmla="*/ 503855 h 587830"/>
                  <a:gd name="connsiteX9" fmla="*/ 194587 w 278491"/>
                  <a:gd name="connsiteY9" fmla="*/ 444893 h 587830"/>
                  <a:gd name="connsiteX10" fmla="*/ 194587 w 278491"/>
                  <a:gd name="connsiteY10" fmla="*/ 139364 h 587830"/>
                  <a:gd name="connsiteX11" fmla="*/ 139246 w 278491"/>
                  <a:gd name="connsiteY11" fmla="*/ 80402 h 587830"/>
                  <a:gd name="connsiteX12" fmla="*/ 83904 w 278491"/>
                  <a:gd name="connsiteY12" fmla="*/ 139364 h 587830"/>
                  <a:gd name="connsiteX13" fmla="*/ 83904 w 278491"/>
                  <a:gd name="connsiteY13" fmla="*/ 444893 h 58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8491" h="587830">
                    <a:moveTo>
                      <a:pt x="0" y="141151"/>
                    </a:moveTo>
                    <a:cubicBezTo>
                      <a:pt x="0" y="46455"/>
                      <a:pt x="71408" y="0"/>
                      <a:pt x="139246" y="0"/>
                    </a:cubicBezTo>
                    <a:cubicBezTo>
                      <a:pt x="207083" y="0"/>
                      <a:pt x="278491" y="46455"/>
                      <a:pt x="278491" y="141151"/>
                    </a:cubicBezTo>
                    <a:lnTo>
                      <a:pt x="278491" y="446680"/>
                    </a:lnTo>
                    <a:cubicBezTo>
                      <a:pt x="278491" y="541376"/>
                      <a:pt x="207083" y="587830"/>
                      <a:pt x="139246" y="587830"/>
                    </a:cubicBezTo>
                    <a:cubicBezTo>
                      <a:pt x="71408" y="587830"/>
                      <a:pt x="0" y="541376"/>
                      <a:pt x="0" y="446680"/>
                    </a:cubicBezTo>
                    <a:lnTo>
                      <a:pt x="0" y="141151"/>
                    </a:lnTo>
                    <a:close/>
                    <a:moveTo>
                      <a:pt x="83904" y="444893"/>
                    </a:moveTo>
                    <a:cubicBezTo>
                      <a:pt x="83904" y="484201"/>
                      <a:pt x="110682" y="503855"/>
                      <a:pt x="139246" y="503855"/>
                    </a:cubicBezTo>
                    <a:cubicBezTo>
                      <a:pt x="167809" y="503855"/>
                      <a:pt x="194587" y="485988"/>
                      <a:pt x="194587" y="444893"/>
                    </a:cubicBezTo>
                    <a:lnTo>
                      <a:pt x="194587" y="139364"/>
                    </a:lnTo>
                    <a:cubicBezTo>
                      <a:pt x="194587" y="100056"/>
                      <a:pt x="167809" y="80402"/>
                      <a:pt x="139246" y="80402"/>
                    </a:cubicBezTo>
                    <a:cubicBezTo>
                      <a:pt x="110682" y="80402"/>
                      <a:pt x="83904" y="98270"/>
                      <a:pt x="83904" y="139364"/>
                    </a:cubicBezTo>
                    <a:lnTo>
                      <a:pt x="83904" y="444893"/>
                    </a:lnTo>
                    <a:close/>
                  </a:path>
                </a:pathLst>
              </a:custGeom>
              <a:solidFill>
                <a:srgbClr val="FFFFFF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050DD7C-BBEE-42FD-BD5A-F168C41BFE6C}"/>
                  </a:ext>
                </a:extLst>
              </p:cNvPr>
              <p:cNvSpPr/>
              <p:nvPr/>
            </p:nvSpPr>
            <p:spPr>
              <a:xfrm>
                <a:off x="3204397" y="2872481"/>
                <a:ext cx="267780" cy="582470"/>
              </a:xfrm>
              <a:custGeom>
                <a:avLst/>
                <a:gdLst>
                  <a:gd name="connsiteX0" fmla="*/ 267780 w 267780"/>
                  <a:gd name="connsiteY0" fmla="*/ 448466 h 582470"/>
                  <a:gd name="connsiteX1" fmla="*/ 133890 w 267780"/>
                  <a:gd name="connsiteY1" fmla="*/ 582470 h 582470"/>
                  <a:gd name="connsiteX2" fmla="*/ 0 w 267780"/>
                  <a:gd name="connsiteY2" fmla="*/ 448466 h 582470"/>
                  <a:gd name="connsiteX3" fmla="*/ 0 w 267780"/>
                  <a:gd name="connsiteY3" fmla="*/ 1787 h 582470"/>
                  <a:gd name="connsiteX4" fmla="*/ 82119 w 267780"/>
                  <a:gd name="connsiteY4" fmla="*/ 1787 h 582470"/>
                  <a:gd name="connsiteX5" fmla="*/ 82119 w 267780"/>
                  <a:gd name="connsiteY5" fmla="*/ 441320 h 582470"/>
                  <a:gd name="connsiteX6" fmla="*/ 133890 w 267780"/>
                  <a:gd name="connsiteY6" fmla="*/ 502068 h 582470"/>
                  <a:gd name="connsiteX7" fmla="*/ 185661 w 267780"/>
                  <a:gd name="connsiteY7" fmla="*/ 441320 h 582470"/>
                  <a:gd name="connsiteX8" fmla="*/ 185661 w 267780"/>
                  <a:gd name="connsiteY8" fmla="*/ 0 h 582470"/>
                  <a:gd name="connsiteX9" fmla="*/ 267780 w 267780"/>
                  <a:gd name="connsiteY9" fmla="*/ 0 h 582470"/>
                  <a:gd name="connsiteX10" fmla="*/ 267780 w 267780"/>
                  <a:gd name="connsiteY10" fmla="*/ 448466 h 582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7780" h="582470">
                    <a:moveTo>
                      <a:pt x="267780" y="448466"/>
                    </a:moveTo>
                    <a:cubicBezTo>
                      <a:pt x="267780" y="523509"/>
                      <a:pt x="207083" y="582470"/>
                      <a:pt x="133890" y="582470"/>
                    </a:cubicBezTo>
                    <a:cubicBezTo>
                      <a:pt x="60697" y="582470"/>
                      <a:pt x="0" y="523509"/>
                      <a:pt x="0" y="448466"/>
                    </a:cubicBezTo>
                    <a:lnTo>
                      <a:pt x="0" y="1787"/>
                    </a:lnTo>
                    <a:lnTo>
                      <a:pt x="82119" y="1787"/>
                    </a:lnTo>
                    <a:lnTo>
                      <a:pt x="82119" y="441320"/>
                    </a:lnTo>
                    <a:cubicBezTo>
                      <a:pt x="82119" y="482414"/>
                      <a:pt x="103542" y="502068"/>
                      <a:pt x="133890" y="502068"/>
                    </a:cubicBezTo>
                    <a:cubicBezTo>
                      <a:pt x="162453" y="502068"/>
                      <a:pt x="185661" y="482414"/>
                      <a:pt x="185661" y="441320"/>
                    </a:cubicBezTo>
                    <a:lnTo>
                      <a:pt x="185661" y="0"/>
                    </a:lnTo>
                    <a:lnTo>
                      <a:pt x="267780" y="0"/>
                    </a:lnTo>
                    <a:lnTo>
                      <a:pt x="267780" y="448466"/>
                    </a:lnTo>
                    <a:close/>
                  </a:path>
                </a:pathLst>
              </a:custGeom>
              <a:solidFill>
                <a:srgbClr val="FFFFFF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9163AF0-5597-47DC-8A96-90A3E0053CDE}"/>
                  </a:ext>
                </a:extLst>
              </p:cNvPr>
              <p:cNvSpPr/>
              <p:nvPr/>
            </p:nvSpPr>
            <p:spPr>
              <a:xfrm>
                <a:off x="3586430" y="2872481"/>
                <a:ext cx="317765" cy="577110"/>
              </a:xfrm>
              <a:custGeom>
                <a:avLst/>
                <a:gdLst>
                  <a:gd name="connsiteX0" fmla="*/ 116038 w 317765"/>
                  <a:gd name="connsiteY0" fmla="*/ 275155 h 577110"/>
                  <a:gd name="connsiteX1" fmla="*/ 8926 w 317765"/>
                  <a:gd name="connsiteY1" fmla="*/ 0 h 577110"/>
                  <a:gd name="connsiteX2" fmla="*/ 96401 w 317765"/>
                  <a:gd name="connsiteY2" fmla="*/ 0 h 577110"/>
                  <a:gd name="connsiteX3" fmla="*/ 158883 w 317765"/>
                  <a:gd name="connsiteY3" fmla="*/ 171525 h 577110"/>
                  <a:gd name="connsiteX4" fmla="*/ 221365 w 317765"/>
                  <a:gd name="connsiteY4" fmla="*/ 0 h 577110"/>
                  <a:gd name="connsiteX5" fmla="*/ 308840 w 317765"/>
                  <a:gd name="connsiteY5" fmla="*/ 0 h 577110"/>
                  <a:gd name="connsiteX6" fmla="*/ 198157 w 317765"/>
                  <a:gd name="connsiteY6" fmla="*/ 275155 h 577110"/>
                  <a:gd name="connsiteX7" fmla="*/ 317766 w 317765"/>
                  <a:gd name="connsiteY7" fmla="*/ 577110 h 577110"/>
                  <a:gd name="connsiteX8" fmla="*/ 230291 w 317765"/>
                  <a:gd name="connsiteY8" fmla="*/ 577110 h 577110"/>
                  <a:gd name="connsiteX9" fmla="*/ 158883 w 317765"/>
                  <a:gd name="connsiteY9" fmla="*/ 382358 h 577110"/>
                  <a:gd name="connsiteX10" fmla="*/ 87475 w 317765"/>
                  <a:gd name="connsiteY10" fmla="*/ 577110 h 577110"/>
                  <a:gd name="connsiteX11" fmla="*/ 0 w 317765"/>
                  <a:gd name="connsiteY11" fmla="*/ 577110 h 577110"/>
                  <a:gd name="connsiteX12" fmla="*/ 116038 w 317765"/>
                  <a:gd name="connsiteY12" fmla="*/ 275155 h 577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7765" h="577110">
                    <a:moveTo>
                      <a:pt x="116038" y="275155"/>
                    </a:moveTo>
                    <a:lnTo>
                      <a:pt x="8926" y="0"/>
                    </a:lnTo>
                    <a:lnTo>
                      <a:pt x="96401" y="0"/>
                    </a:lnTo>
                    <a:lnTo>
                      <a:pt x="158883" y="171525"/>
                    </a:lnTo>
                    <a:lnTo>
                      <a:pt x="221365" y="0"/>
                    </a:lnTo>
                    <a:lnTo>
                      <a:pt x="308840" y="0"/>
                    </a:lnTo>
                    <a:lnTo>
                      <a:pt x="198157" y="275155"/>
                    </a:lnTo>
                    <a:lnTo>
                      <a:pt x="317766" y="577110"/>
                    </a:lnTo>
                    <a:lnTo>
                      <a:pt x="230291" y="577110"/>
                    </a:lnTo>
                    <a:lnTo>
                      <a:pt x="158883" y="382358"/>
                    </a:lnTo>
                    <a:lnTo>
                      <a:pt x="87475" y="577110"/>
                    </a:lnTo>
                    <a:lnTo>
                      <a:pt x="0" y="577110"/>
                    </a:lnTo>
                    <a:lnTo>
                      <a:pt x="116038" y="275155"/>
                    </a:lnTo>
                    <a:close/>
                  </a:path>
                </a:pathLst>
              </a:custGeom>
              <a:solidFill>
                <a:srgbClr val="FFFFFF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4FD6AF3-EA1D-42E9-9A1A-FF6223E4442B}"/>
                  </a:ext>
                </a:extLst>
              </p:cNvPr>
              <p:cNvSpPr/>
              <p:nvPr/>
            </p:nvSpPr>
            <p:spPr>
              <a:xfrm>
                <a:off x="2111855" y="2867121"/>
                <a:ext cx="283846" cy="587830"/>
              </a:xfrm>
              <a:custGeom>
                <a:avLst/>
                <a:gdLst>
                  <a:gd name="connsiteX0" fmla="*/ 196372 w 283846"/>
                  <a:gd name="connsiteY0" fmla="*/ 260861 h 587830"/>
                  <a:gd name="connsiteX1" fmla="*/ 133890 w 283846"/>
                  <a:gd name="connsiteY1" fmla="*/ 235847 h 587830"/>
                  <a:gd name="connsiteX2" fmla="*/ 87475 w 283846"/>
                  <a:gd name="connsiteY2" fmla="*/ 159018 h 587830"/>
                  <a:gd name="connsiteX3" fmla="*/ 142816 w 283846"/>
                  <a:gd name="connsiteY3" fmla="*/ 83976 h 587830"/>
                  <a:gd name="connsiteX4" fmla="*/ 201728 w 283846"/>
                  <a:gd name="connsiteY4" fmla="*/ 153658 h 587830"/>
                  <a:gd name="connsiteX5" fmla="*/ 201728 w 283846"/>
                  <a:gd name="connsiteY5" fmla="*/ 171525 h 587830"/>
                  <a:gd name="connsiteX6" fmla="*/ 283847 w 283846"/>
                  <a:gd name="connsiteY6" fmla="*/ 157231 h 587830"/>
                  <a:gd name="connsiteX7" fmla="*/ 283847 w 283846"/>
                  <a:gd name="connsiteY7" fmla="*/ 130430 h 587830"/>
                  <a:gd name="connsiteX8" fmla="*/ 146386 w 283846"/>
                  <a:gd name="connsiteY8" fmla="*/ 0 h 587830"/>
                  <a:gd name="connsiteX9" fmla="*/ 5356 w 283846"/>
                  <a:gd name="connsiteY9" fmla="*/ 157231 h 587830"/>
                  <a:gd name="connsiteX10" fmla="*/ 94616 w 283846"/>
                  <a:gd name="connsiteY10" fmla="*/ 305529 h 587830"/>
                  <a:gd name="connsiteX11" fmla="*/ 153527 w 283846"/>
                  <a:gd name="connsiteY11" fmla="*/ 330543 h 587830"/>
                  <a:gd name="connsiteX12" fmla="*/ 201728 w 283846"/>
                  <a:gd name="connsiteY12" fmla="*/ 418092 h 587830"/>
                  <a:gd name="connsiteX13" fmla="*/ 141031 w 283846"/>
                  <a:gd name="connsiteY13" fmla="*/ 503855 h 587830"/>
                  <a:gd name="connsiteX14" fmla="*/ 82119 w 283846"/>
                  <a:gd name="connsiteY14" fmla="*/ 444893 h 587830"/>
                  <a:gd name="connsiteX15" fmla="*/ 82119 w 283846"/>
                  <a:gd name="connsiteY15" fmla="*/ 419879 h 587830"/>
                  <a:gd name="connsiteX16" fmla="*/ 0 w 283846"/>
                  <a:gd name="connsiteY16" fmla="*/ 434173 h 587830"/>
                  <a:gd name="connsiteX17" fmla="*/ 0 w 283846"/>
                  <a:gd name="connsiteY17" fmla="*/ 450253 h 587830"/>
                  <a:gd name="connsiteX18" fmla="*/ 141031 w 283846"/>
                  <a:gd name="connsiteY18" fmla="*/ 587830 h 587830"/>
                  <a:gd name="connsiteX19" fmla="*/ 283847 w 283846"/>
                  <a:gd name="connsiteY19" fmla="*/ 418092 h 587830"/>
                  <a:gd name="connsiteX20" fmla="*/ 196372 w 283846"/>
                  <a:gd name="connsiteY20" fmla="*/ 260861 h 58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83846" h="587830">
                    <a:moveTo>
                      <a:pt x="196372" y="260861"/>
                    </a:moveTo>
                    <a:lnTo>
                      <a:pt x="133890" y="235847"/>
                    </a:lnTo>
                    <a:cubicBezTo>
                      <a:pt x="91045" y="217980"/>
                      <a:pt x="87475" y="203686"/>
                      <a:pt x="87475" y="159018"/>
                    </a:cubicBezTo>
                    <a:cubicBezTo>
                      <a:pt x="87475" y="121497"/>
                      <a:pt x="98186" y="83976"/>
                      <a:pt x="142816" y="83976"/>
                    </a:cubicBezTo>
                    <a:cubicBezTo>
                      <a:pt x="185661" y="83976"/>
                      <a:pt x="201728" y="116137"/>
                      <a:pt x="201728" y="153658"/>
                    </a:cubicBezTo>
                    <a:lnTo>
                      <a:pt x="201728" y="171525"/>
                    </a:lnTo>
                    <a:lnTo>
                      <a:pt x="283847" y="157231"/>
                    </a:lnTo>
                    <a:lnTo>
                      <a:pt x="283847" y="130430"/>
                    </a:lnTo>
                    <a:cubicBezTo>
                      <a:pt x="283847" y="66109"/>
                      <a:pt x="228506" y="0"/>
                      <a:pt x="146386" y="0"/>
                    </a:cubicBezTo>
                    <a:cubicBezTo>
                      <a:pt x="51771" y="0"/>
                      <a:pt x="5356" y="69682"/>
                      <a:pt x="5356" y="157231"/>
                    </a:cubicBezTo>
                    <a:cubicBezTo>
                      <a:pt x="5356" y="228700"/>
                      <a:pt x="23208" y="276941"/>
                      <a:pt x="94616" y="305529"/>
                    </a:cubicBezTo>
                    <a:lnTo>
                      <a:pt x="153527" y="330543"/>
                    </a:lnTo>
                    <a:cubicBezTo>
                      <a:pt x="194587" y="346623"/>
                      <a:pt x="201728" y="357344"/>
                      <a:pt x="201728" y="418092"/>
                    </a:cubicBezTo>
                    <a:cubicBezTo>
                      <a:pt x="201728" y="469907"/>
                      <a:pt x="198157" y="503855"/>
                      <a:pt x="141031" y="503855"/>
                    </a:cubicBezTo>
                    <a:cubicBezTo>
                      <a:pt x="98186" y="503855"/>
                      <a:pt x="82119" y="475267"/>
                      <a:pt x="82119" y="444893"/>
                    </a:cubicBezTo>
                    <a:lnTo>
                      <a:pt x="82119" y="419879"/>
                    </a:lnTo>
                    <a:lnTo>
                      <a:pt x="0" y="434173"/>
                    </a:lnTo>
                    <a:lnTo>
                      <a:pt x="0" y="450253"/>
                    </a:lnTo>
                    <a:cubicBezTo>
                      <a:pt x="0" y="528869"/>
                      <a:pt x="60697" y="587830"/>
                      <a:pt x="141031" y="587830"/>
                    </a:cubicBezTo>
                    <a:cubicBezTo>
                      <a:pt x="248143" y="587830"/>
                      <a:pt x="283847" y="516362"/>
                      <a:pt x="283847" y="418092"/>
                    </a:cubicBezTo>
                    <a:cubicBezTo>
                      <a:pt x="282062" y="334116"/>
                      <a:pt x="267780" y="287662"/>
                      <a:pt x="196372" y="2608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9E43DA-559A-42BF-AC32-A8A2CCC0977B}"/>
              </a:ext>
            </a:extLst>
          </p:cNvPr>
          <p:cNvSpPr/>
          <p:nvPr/>
        </p:nvSpPr>
        <p:spPr>
          <a:xfrm>
            <a:off x="7024333" y="2963343"/>
            <a:ext cx="66768" cy="66768"/>
          </a:xfrm>
          <a:custGeom>
            <a:avLst/>
            <a:gdLst>
              <a:gd name="connsiteX0" fmla="*/ 62944 w 66768"/>
              <a:gd name="connsiteY0" fmla="*/ 62356 h 66768"/>
              <a:gd name="connsiteX1" fmla="*/ 66768 w 66768"/>
              <a:gd name="connsiteY1" fmla="*/ 53238 h 66768"/>
              <a:gd name="connsiteX2" fmla="*/ 62944 w 66768"/>
              <a:gd name="connsiteY2" fmla="*/ 44120 h 66768"/>
              <a:gd name="connsiteX3" fmla="*/ 22354 w 66768"/>
              <a:gd name="connsiteY3" fmla="*/ 3824 h 66768"/>
              <a:gd name="connsiteX4" fmla="*/ 13530 w 66768"/>
              <a:gd name="connsiteY4" fmla="*/ 0 h 66768"/>
              <a:gd name="connsiteX5" fmla="*/ 4412 w 66768"/>
              <a:gd name="connsiteY5" fmla="*/ 3824 h 66768"/>
              <a:gd name="connsiteX6" fmla="*/ 0 w 66768"/>
              <a:gd name="connsiteY6" fmla="*/ 8236 h 66768"/>
              <a:gd name="connsiteX7" fmla="*/ 58532 w 66768"/>
              <a:gd name="connsiteY7" fmla="*/ 66768 h 66768"/>
              <a:gd name="connsiteX8" fmla="*/ 62944 w 66768"/>
              <a:gd name="connsiteY8" fmla="*/ 62356 h 6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768" h="66768">
                <a:moveTo>
                  <a:pt x="62944" y="62356"/>
                </a:moveTo>
                <a:cubicBezTo>
                  <a:pt x="65297" y="60003"/>
                  <a:pt x="66768" y="56768"/>
                  <a:pt x="66768" y="53238"/>
                </a:cubicBezTo>
                <a:cubicBezTo>
                  <a:pt x="66768" y="49708"/>
                  <a:pt x="65297" y="46473"/>
                  <a:pt x="62944" y="44120"/>
                </a:cubicBezTo>
                <a:lnTo>
                  <a:pt x="22354" y="3824"/>
                </a:lnTo>
                <a:cubicBezTo>
                  <a:pt x="20001" y="1471"/>
                  <a:pt x="16766" y="0"/>
                  <a:pt x="13530" y="0"/>
                </a:cubicBezTo>
                <a:cubicBezTo>
                  <a:pt x="10295" y="0"/>
                  <a:pt x="6765" y="1471"/>
                  <a:pt x="4412" y="3824"/>
                </a:cubicBezTo>
                <a:lnTo>
                  <a:pt x="0" y="8236"/>
                </a:lnTo>
                <a:lnTo>
                  <a:pt x="58532" y="66768"/>
                </a:lnTo>
                <a:lnTo>
                  <a:pt x="62944" y="62356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3A70C9E-6DEF-4851-9010-A2C152134914}"/>
              </a:ext>
            </a:extLst>
          </p:cNvPr>
          <p:cNvSpPr/>
          <p:nvPr/>
        </p:nvSpPr>
        <p:spPr>
          <a:xfrm>
            <a:off x="6995657" y="2980697"/>
            <a:ext cx="217803" cy="218063"/>
          </a:xfrm>
          <a:custGeom>
            <a:avLst/>
            <a:gdLst>
              <a:gd name="connsiteX0" fmla="*/ 150741 w 217803"/>
              <a:gd name="connsiteY0" fmla="*/ 148831 h 218063"/>
              <a:gd name="connsiteX1" fmla="*/ 146329 w 217803"/>
              <a:gd name="connsiteY1" fmla="*/ 150596 h 218063"/>
              <a:gd name="connsiteX2" fmla="*/ 141917 w 217803"/>
              <a:gd name="connsiteY2" fmla="*/ 148831 h 218063"/>
              <a:gd name="connsiteX3" fmla="*/ 68973 w 217803"/>
              <a:gd name="connsiteY3" fmla="*/ 76180 h 218063"/>
              <a:gd name="connsiteX4" fmla="*/ 67208 w 217803"/>
              <a:gd name="connsiteY4" fmla="*/ 71768 h 218063"/>
              <a:gd name="connsiteX5" fmla="*/ 68973 w 217803"/>
              <a:gd name="connsiteY5" fmla="*/ 67356 h 218063"/>
              <a:gd name="connsiteX6" fmla="*/ 78091 w 217803"/>
              <a:gd name="connsiteY6" fmla="*/ 58532 h 218063"/>
              <a:gd name="connsiteX7" fmla="*/ 19558 w 217803"/>
              <a:gd name="connsiteY7" fmla="*/ 0 h 218063"/>
              <a:gd name="connsiteX8" fmla="*/ 9852 w 217803"/>
              <a:gd name="connsiteY8" fmla="*/ 9706 h 218063"/>
              <a:gd name="connsiteX9" fmla="*/ 146 w 217803"/>
              <a:gd name="connsiteY9" fmla="*/ 30590 h 218063"/>
              <a:gd name="connsiteX10" fmla="*/ 6911 w 217803"/>
              <a:gd name="connsiteY10" fmla="*/ 68827 h 218063"/>
              <a:gd name="connsiteX11" fmla="*/ 24559 w 217803"/>
              <a:gd name="connsiteY11" fmla="*/ 99711 h 218063"/>
              <a:gd name="connsiteX12" fmla="*/ 114269 w 217803"/>
              <a:gd name="connsiteY12" fmla="*/ 192363 h 218063"/>
              <a:gd name="connsiteX13" fmla="*/ 132799 w 217803"/>
              <a:gd name="connsiteY13" fmla="*/ 204128 h 218063"/>
              <a:gd name="connsiteX14" fmla="*/ 179860 w 217803"/>
              <a:gd name="connsiteY14" fmla="*/ 217952 h 218063"/>
              <a:gd name="connsiteX15" fmla="*/ 209862 w 217803"/>
              <a:gd name="connsiteY15" fmla="*/ 206187 h 218063"/>
              <a:gd name="connsiteX16" fmla="*/ 217804 w 217803"/>
              <a:gd name="connsiteY16" fmla="*/ 198245 h 218063"/>
              <a:gd name="connsiteX17" fmla="*/ 159565 w 217803"/>
              <a:gd name="connsiteY17" fmla="*/ 139713 h 218063"/>
              <a:gd name="connsiteX18" fmla="*/ 150741 w 217803"/>
              <a:gd name="connsiteY18" fmla="*/ 148831 h 21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7803" h="218063">
                <a:moveTo>
                  <a:pt x="150741" y="148831"/>
                </a:moveTo>
                <a:cubicBezTo>
                  <a:pt x="149565" y="150007"/>
                  <a:pt x="147800" y="150596"/>
                  <a:pt x="146329" y="150596"/>
                </a:cubicBezTo>
                <a:cubicBezTo>
                  <a:pt x="144859" y="150596"/>
                  <a:pt x="143094" y="150007"/>
                  <a:pt x="141917" y="148831"/>
                </a:cubicBezTo>
                <a:lnTo>
                  <a:pt x="68973" y="76180"/>
                </a:lnTo>
                <a:cubicBezTo>
                  <a:pt x="67796" y="75004"/>
                  <a:pt x="67208" y="73239"/>
                  <a:pt x="67208" y="71768"/>
                </a:cubicBezTo>
                <a:cubicBezTo>
                  <a:pt x="67208" y="70298"/>
                  <a:pt x="67796" y="68533"/>
                  <a:pt x="68973" y="67356"/>
                </a:cubicBezTo>
                <a:lnTo>
                  <a:pt x="78091" y="58532"/>
                </a:lnTo>
                <a:lnTo>
                  <a:pt x="19558" y="0"/>
                </a:lnTo>
                <a:cubicBezTo>
                  <a:pt x="15735" y="3824"/>
                  <a:pt x="12205" y="7353"/>
                  <a:pt x="9852" y="9706"/>
                </a:cubicBezTo>
                <a:cubicBezTo>
                  <a:pt x="3969" y="15295"/>
                  <a:pt x="440" y="22648"/>
                  <a:pt x="146" y="30590"/>
                </a:cubicBezTo>
                <a:cubicBezTo>
                  <a:pt x="-737" y="43826"/>
                  <a:pt x="2499" y="56473"/>
                  <a:pt x="6911" y="68827"/>
                </a:cubicBezTo>
                <a:cubicBezTo>
                  <a:pt x="11617" y="79710"/>
                  <a:pt x="17794" y="90004"/>
                  <a:pt x="24559" y="99711"/>
                </a:cubicBezTo>
                <a:cubicBezTo>
                  <a:pt x="48677" y="135889"/>
                  <a:pt x="78973" y="167361"/>
                  <a:pt x="114269" y="192363"/>
                </a:cubicBezTo>
                <a:cubicBezTo>
                  <a:pt x="120152" y="196775"/>
                  <a:pt x="126328" y="200598"/>
                  <a:pt x="132799" y="204128"/>
                </a:cubicBezTo>
                <a:cubicBezTo>
                  <a:pt x="147506" y="211481"/>
                  <a:pt x="163095" y="216776"/>
                  <a:pt x="179860" y="217952"/>
                </a:cubicBezTo>
                <a:cubicBezTo>
                  <a:pt x="191038" y="218834"/>
                  <a:pt x="202215" y="214422"/>
                  <a:pt x="209862" y="206187"/>
                </a:cubicBezTo>
                <a:lnTo>
                  <a:pt x="217804" y="198245"/>
                </a:lnTo>
                <a:lnTo>
                  <a:pt x="159565" y="139713"/>
                </a:lnTo>
                <a:lnTo>
                  <a:pt x="150741" y="148831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4192E91-8A9D-4977-A344-18BFB8233769}"/>
              </a:ext>
            </a:extLst>
          </p:cNvPr>
          <p:cNvSpPr/>
          <p:nvPr/>
        </p:nvSpPr>
        <p:spPr>
          <a:xfrm>
            <a:off x="7163752" y="3103056"/>
            <a:ext cx="66768" cy="67062"/>
          </a:xfrm>
          <a:custGeom>
            <a:avLst/>
            <a:gdLst>
              <a:gd name="connsiteX0" fmla="*/ 63238 w 66768"/>
              <a:gd name="connsiteY0" fmla="*/ 44414 h 67062"/>
              <a:gd name="connsiteX1" fmla="*/ 22648 w 66768"/>
              <a:gd name="connsiteY1" fmla="*/ 3824 h 67062"/>
              <a:gd name="connsiteX2" fmla="*/ 13530 w 66768"/>
              <a:gd name="connsiteY2" fmla="*/ 0 h 67062"/>
              <a:gd name="connsiteX3" fmla="*/ 4412 w 66768"/>
              <a:gd name="connsiteY3" fmla="*/ 3824 h 67062"/>
              <a:gd name="connsiteX4" fmla="*/ 0 w 66768"/>
              <a:gd name="connsiteY4" fmla="*/ 8530 h 67062"/>
              <a:gd name="connsiteX5" fmla="*/ 58532 w 66768"/>
              <a:gd name="connsiteY5" fmla="*/ 67062 h 67062"/>
              <a:gd name="connsiteX6" fmla="*/ 62944 w 66768"/>
              <a:gd name="connsiteY6" fmla="*/ 62650 h 67062"/>
              <a:gd name="connsiteX7" fmla="*/ 66768 w 66768"/>
              <a:gd name="connsiteY7" fmla="*/ 53532 h 67062"/>
              <a:gd name="connsiteX8" fmla="*/ 63238 w 66768"/>
              <a:gd name="connsiteY8" fmla="*/ 44414 h 6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768" h="67062">
                <a:moveTo>
                  <a:pt x="63238" y="44414"/>
                </a:moveTo>
                <a:lnTo>
                  <a:pt x="22648" y="3824"/>
                </a:lnTo>
                <a:cubicBezTo>
                  <a:pt x="20295" y="1471"/>
                  <a:pt x="17060" y="0"/>
                  <a:pt x="13530" y="0"/>
                </a:cubicBezTo>
                <a:cubicBezTo>
                  <a:pt x="10001" y="0"/>
                  <a:pt x="6765" y="1471"/>
                  <a:pt x="4412" y="3824"/>
                </a:cubicBezTo>
                <a:lnTo>
                  <a:pt x="0" y="8530"/>
                </a:lnTo>
                <a:lnTo>
                  <a:pt x="58532" y="67062"/>
                </a:lnTo>
                <a:lnTo>
                  <a:pt x="62944" y="62650"/>
                </a:lnTo>
                <a:cubicBezTo>
                  <a:pt x="65297" y="60297"/>
                  <a:pt x="66768" y="57062"/>
                  <a:pt x="66768" y="53532"/>
                </a:cubicBezTo>
                <a:cubicBezTo>
                  <a:pt x="66768" y="50002"/>
                  <a:pt x="65592" y="46767"/>
                  <a:pt x="63238" y="44414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98E5410-C7DE-419C-8AAD-60F9AD2514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57867" y="2904175"/>
            <a:ext cx="2844059" cy="34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(xx) xx </a:t>
            </a:r>
            <a:r>
              <a:rPr lang="en-US" dirty="0" err="1"/>
              <a:t>xx</a:t>
            </a:r>
            <a:r>
              <a:rPr lang="en-US" dirty="0"/>
              <a:t> xxx xxx</a:t>
            </a:r>
          </a:p>
        </p:txBody>
      </p:sp>
      <p:grpSp>
        <p:nvGrpSpPr>
          <p:cNvPr id="18" name="Graphic 6" descr="Email with solid fill">
            <a:extLst>
              <a:ext uri="{FF2B5EF4-FFF2-40B4-BE49-F238E27FC236}">
                <a16:creationId xmlns:a16="http://schemas.microsoft.com/office/drawing/2014/main" id="{0941C39F-C939-4BE9-8025-4308F6FFF091}"/>
              </a:ext>
            </a:extLst>
          </p:cNvPr>
          <p:cNvGrpSpPr/>
          <p:nvPr/>
        </p:nvGrpSpPr>
        <p:grpSpPr>
          <a:xfrm>
            <a:off x="6995508" y="3420869"/>
            <a:ext cx="235305" cy="258836"/>
            <a:chOff x="6995508" y="3420869"/>
            <a:chExt cx="235305" cy="258836"/>
          </a:xfrm>
          <a:solidFill>
            <a:schemeClr val="bg1">
              <a:lumMod val="75000"/>
              <a:alpha val="5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C5A9A7F-1BC7-414C-8052-844323472076}"/>
                </a:ext>
              </a:extLst>
            </p:cNvPr>
            <p:cNvSpPr/>
            <p:nvPr/>
          </p:nvSpPr>
          <p:spPr>
            <a:xfrm>
              <a:off x="6995508" y="3420869"/>
              <a:ext cx="235305" cy="258836"/>
            </a:xfrm>
            <a:custGeom>
              <a:avLst/>
              <a:gdLst>
                <a:gd name="connsiteX0" fmla="*/ 217658 w 235305"/>
                <a:gd name="connsiteY0" fmla="*/ 234129 h 258836"/>
                <a:gd name="connsiteX1" fmla="*/ 158831 w 235305"/>
                <a:gd name="connsiteY1" fmla="*/ 178244 h 258836"/>
                <a:gd name="connsiteX2" fmla="*/ 217658 w 235305"/>
                <a:gd name="connsiteY2" fmla="*/ 122359 h 258836"/>
                <a:gd name="connsiteX3" fmla="*/ 217658 w 235305"/>
                <a:gd name="connsiteY3" fmla="*/ 234129 h 258836"/>
                <a:gd name="connsiteX4" fmla="*/ 27060 w 235305"/>
                <a:gd name="connsiteY4" fmla="*/ 241188 h 258836"/>
                <a:gd name="connsiteX5" fmla="*/ 85298 w 235305"/>
                <a:gd name="connsiteY5" fmla="*/ 186186 h 258836"/>
                <a:gd name="connsiteX6" fmla="*/ 89416 w 235305"/>
                <a:gd name="connsiteY6" fmla="*/ 182362 h 258836"/>
                <a:gd name="connsiteX7" fmla="*/ 146184 w 235305"/>
                <a:gd name="connsiteY7" fmla="*/ 182362 h 258836"/>
                <a:gd name="connsiteX8" fmla="*/ 150302 w 235305"/>
                <a:gd name="connsiteY8" fmla="*/ 186186 h 258836"/>
                <a:gd name="connsiteX9" fmla="*/ 208246 w 235305"/>
                <a:gd name="connsiteY9" fmla="*/ 241188 h 258836"/>
                <a:gd name="connsiteX10" fmla="*/ 27060 w 235305"/>
                <a:gd name="connsiteY10" fmla="*/ 241188 h 258836"/>
                <a:gd name="connsiteX11" fmla="*/ 17648 w 235305"/>
                <a:gd name="connsiteY11" fmla="*/ 122065 h 258836"/>
                <a:gd name="connsiteX12" fmla="*/ 76474 w 235305"/>
                <a:gd name="connsiteY12" fmla="*/ 177950 h 258836"/>
                <a:gd name="connsiteX13" fmla="*/ 17648 w 235305"/>
                <a:gd name="connsiteY13" fmla="*/ 233835 h 258836"/>
                <a:gd name="connsiteX14" fmla="*/ 17648 w 235305"/>
                <a:gd name="connsiteY14" fmla="*/ 122065 h 258836"/>
                <a:gd name="connsiteX15" fmla="*/ 58826 w 235305"/>
                <a:gd name="connsiteY15" fmla="*/ 47061 h 258836"/>
                <a:gd name="connsiteX16" fmla="*/ 176479 w 235305"/>
                <a:gd name="connsiteY16" fmla="*/ 47061 h 258836"/>
                <a:gd name="connsiteX17" fmla="*/ 176479 w 235305"/>
                <a:gd name="connsiteY17" fmla="*/ 145007 h 258836"/>
                <a:gd name="connsiteX18" fmla="*/ 150007 w 235305"/>
                <a:gd name="connsiteY18" fmla="*/ 170303 h 258836"/>
                <a:gd name="connsiteX19" fmla="*/ 85298 w 235305"/>
                <a:gd name="connsiteY19" fmla="*/ 170303 h 258836"/>
                <a:gd name="connsiteX20" fmla="*/ 58826 w 235305"/>
                <a:gd name="connsiteY20" fmla="*/ 145007 h 258836"/>
                <a:gd name="connsiteX21" fmla="*/ 58826 w 235305"/>
                <a:gd name="connsiteY21" fmla="*/ 47061 h 258836"/>
                <a:gd name="connsiteX22" fmla="*/ 194127 w 235305"/>
                <a:gd name="connsiteY22" fmla="*/ 55003 h 258836"/>
                <a:gd name="connsiteX23" fmla="*/ 194127 w 235305"/>
                <a:gd name="connsiteY23" fmla="*/ 29413 h 258836"/>
                <a:gd name="connsiteX24" fmla="*/ 152949 w 235305"/>
                <a:gd name="connsiteY24" fmla="*/ 29413 h 258836"/>
                <a:gd name="connsiteX25" fmla="*/ 117653 w 235305"/>
                <a:gd name="connsiteY25" fmla="*/ 0 h 258836"/>
                <a:gd name="connsiteX26" fmla="*/ 82357 w 235305"/>
                <a:gd name="connsiteY26" fmla="*/ 29413 h 258836"/>
                <a:gd name="connsiteX27" fmla="*/ 41179 w 235305"/>
                <a:gd name="connsiteY27" fmla="*/ 29413 h 258836"/>
                <a:gd name="connsiteX28" fmla="*/ 41179 w 235305"/>
                <a:gd name="connsiteY28" fmla="*/ 55297 h 258836"/>
                <a:gd name="connsiteX29" fmla="*/ 0 w 235305"/>
                <a:gd name="connsiteY29" fmla="*/ 94416 h 258836"/>
                <a:gd name="connsiteX30" fmla="*/ 0 w 235305"/>
                <a:gd name="connsiteY30" fmla="*/ 258836 h 258836"/>
                <a:gd name="connsiteX31" fmla="*/ 235306 w 235305"/>
                <a:gd name="connsiteY31" fmla="*/ 258836 h 258836"/>
                <a:gd name="connsiteX32" fmla="*/ 235306 w 235305"/>
                <a:gd name="connsiteY32" fmla="*/ 94416 h 258836"/>
                <a:gd name="connsiteX33" fmla="*/ 194127 w 235305"/>
                <a:gd name="connsiteY33" fmla="*/ 55003 h 25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35305" h="258836">
                  <a:moveTo>
                    <a:pt x="217658" y="234129"/>
                  </a:moveTo>
                  <a:lnTo>
                    <a:pt x="158831" y="178244"/>
                  </a:lnTo>
                  <a:lnTo>
                    <a:pt x="217658" y="122359"/>
                  </a:lnTo>
                  <a:lnTo>
                    <a:pt x="217658" y="234129"/>
                  </a:lnTo>
                  <a:close/>
                  <a:moveTo>
                    <a:pt x="27060" y="241188"/>
                  </a:moveTo>
                  <a:lnTo>
                    <a:pt x="85298" y="186186"/>
                  </a:lnTo>
                  <a:lnTo>
                    <a:pt x="89416" y="182362"/>
                  </a:lnTo>
                  <a:cubicBezTo>
                    <a:pt x="105299" y="167361"/>
                    <a:pt x="130301" y="167361"/>
                    <a:pt x="146184" y="182362"/>
                  </a:cubicBezTo>
                  <a:lnTo>
                    <a:pt x="150302" y="186186"/>
                  </a:lnTo>
                  <a:lnTo>
                    <a:pt x="208246" y="241188"/>
                  </a:lnTo>
                  <a:lnTo>
                    <a:pt x="27060" y="241188"/>
                  </a:lnTo>
                  <a:close/>
                  <a:moveTo>
                    <a:pt x="17648" y="122065"/>
                  </a:moveTo>
                  <a:lnTo>
                    <a:pt x="76474" y="177950"/>
                  </a:lnTo>
                  <a:lnTo>
                    <a:pt x="17648" y="233835"/>
                  </a:lnTo>
                  <a:lnTo>
                    <a:pt x="17648" y="122065"/>
                  </a:lnTo>
                  <a:close/>
                  <a:moveTo>
                    <a:pt x="58826" y="47061"/>
                  </a:moveTo>
                  <a:lnTo>
                    <a:pt x="176479" y="47061"/>
                  </a:lnTo>
                  <a:lnTo>
                    <a:pt x="176479" y="145007"/>
                  </a:lnTo>
                  <a:lnTo>
                    <a:pt x="150007" y="170303"/>
                  </a:lnTo>
                  <a:cubicBezTo>
                    <a:pt x="130889" y="155596"/>
                    <a:pt x="104417" y="155596"/>
                    <a:pt x="85298" y="170303"/>
                  </a:cubicBezTo>
                  <a:lnTo>
                    <a:pt x="58826" y="145007"/>
                  </a:lnTo>
                  <a:lnTo>
                    <a:pt x="58826" y="47061"/>
                  </a:lnTo>
                  <a:close/>
                  <a:moveTo>
                    <a:pt x="194127" y="55003"/>
                  </a:moveTo>
                  <a:lnTo>
                    <a:pt x="194127" y="29413"/>
                  </a:lnTo>
                  <a:lnTo>
                    <a:pt x="152949" y="29413"/>
                  </a:lnTo>
                  <a:lnTo>
                    <a:pt x="117653" y="0"/>
                  </a:lnTo>
                  <a:lnTo>
                    <a:pt x="82357" y="29413"/>
                  </a:lnTo>
                  <a:lnTo>
                    <a:pt x="41179" y="29413"/>
                  </a:lnTo>
                  <a:lnTo>
                    <a:pt x="41179" y="55297"/>
                  </a:lnTo>
                  <a:lnTo>
                    <a:pt x="0" y="94416"/>
                  </a:lnTo>
                  <a:lnTo>
                    <a:pt x="0" y="258836"/>
                  </a:lnTo>
                  <a:lnTo>
                    <a:pt x="235306" y="258836"/>
                  </a:lnTo>
                  <a:lnTo>
                    <a:pt x="235306" y="94416"/>
                  </a:lnTo>
                  <a:lnTo>
                    <a:pt x="194127" y="55003"/>
                  </a:lnTo>
                  <a:close/>
                </a:path>
              </a:pathLst>
            </a:custGeom>
            <a:solidFill>
              <a:schemeClr val="bg1">
                <a:lumMod val="75000"/>
                <a:alpha val="50000"/>
              </a:schemeClr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1B10906-017D-4F84-ACD3-F5521FAD1B3D}"/>
                </a:ext>
              </a:extLst>
            </p:cNvPr>
            <p:cNvSpPr/>
            <p:nvPr/>
          </p:nvSpPr>
          <p:spPr>
            <a:xfrm>
              <a:off x="7075214" y="3484990"/>
              <a:ext cx="76478" cy="77062"/>
            </a:xfrm>
            <a:custGeom>
              <a:avLst/>
              <a:gdLst>
                <a:gd name="connsiteX0" fmla="*/ 37947 w 76478"/>
                <a:gd name="connsiteY0" fmla="*/ 48532 h 77062"/>
                <a:gd name="connsiteX1" fmla="*/ 28535 w 76478"/>
                <a:gd name="connsiteY1" fmla="*/ 39120 h 77062"/>
                <a:gd name="connsiteX2" fmla="*/ 37947 w 76478"/>
                <a:gd name="connsiteY2" fmla="*/ 29707 h 77062"/>
                <a:gd name="connsiteX3" fmla="*/ 47359 w 76478"/>
                <a:gd name="connsiteY3" fmla="*/ 39120 h 77062"/>
                <a:gd name="connsiteX4" fmla="*/ 37947 w 76478"/>
                <a:gd name="connsiteY4" fmla="*/ 48532 h 77062"/>
                <a:gd name="connsiteX5" fmla="*/ 37947 w 76478"/>
                <a:gd name="connsiteY5" fmla="*/ 77063 h 77062"/>
                <a:gd name="connsiteX6" fmla="*/ 57065 w 76478"/>
                <a:gd name="connsiteY6" fmla="*/ 72357 h 77062"/>
                <a:gd name="connsiteX7" fmla="*/ 59124 w 76478"/>
                <a:gd name="connsiteY7" fmla="*/ 65592 h 77062"/>
                <a:gd name="connsiteX8" fmla="*/ 52359 w 76478"/>
                <a:gd name="connsiteY8" fmla="*/ 63533 h 77062"/>
                <a:gd name="connsiteX9" fmla="*/ 37947 w 76478"/>
                <a:gd name="connsiteY9" fmla="*/ 67062 h 77062"/>
                <a:gd name="connsiteX10" fmla="*/ 9710 w 76478"/>
                <a:gd name="connsiteY10" fmla="*/ 38531 h 77062"/>
                <a:gd name="connsiteX11" fmla="*/ 38241 w 76478"/>
                <a:gd name="connsiteY11" fmla="*/ 10001 h 77062"/>
                <a:gd name="connsiteX12" fmla="*/ 66772 w 76478"/>
                <a:gd name="connsiteY12" fmla="*/ 38531 h 77062"/>
                <a:gd name="connsiteX13" fmla="*/ 66772 w 76478"/>
                <a:gd name="connsiteY13" fmla="*/ 47944 h 77062"/>
                <a:gd name="connsiteX14" fmla="*/ 57360 w 76478"/>
                <a:gd name="connsiteY14" fmla="*/ 38531 h 77062"/>
                <a:gd name="connsiteX15" fmla="*/ 41771 w 76478"/>
                <a:gd name="connsiteY15" fmla="*/ 19413 h 77062"/>
                <a:gd name="connsiteX16" fmla="*/ 20299 w 76478"/>
                <a:gd name="connsiteY16" fmla="*/ 31178 h 77062"/>
                <a:gd name="connsiteX17" fmla="*/ 28240 w 76478"/>
                <a:gd name="connsiteY17" fmla="*/ 54414 h 77062"/>
                <a:gd name="connsiteX18" fmla="*/ 52653 w 76478"/>
                <a:gd name="connsiteY18" fmla="*/ 50591 h 77062"/>
                <a:gd name="connsiteX19" fmla="*/ 67066 w 76478"/>
                <a:gd name="connsiteY19" fmla="*/ 57062 h 77062"/>
                <a:gd name="connsiteX20" fmla="*/ 76478 w 76478"/>
                <a:gd name="connsiteY20" fmla="*/ 47649 h 77062"/>
                <a:gd name="connsiteX21" fmla="*/ 76478 w 76478"/>
                <a:gd name="connsiteY21" fmla="*/ 38237 h 77062"/>
                <a:gd name="connsiteX22" fmla="*/ 38241 w 76478"/>
                <a:gd name="connsiteY22" fmla="*/ 0 h 77062"/>
                <a:gd name="connsiteX23" fmla="*/ 4 w 76478"/>
                <a:gd name="connsiteY23" fmla="*/ 38237 h 77062"/>
                <a:gd name="connsiteX24" fmla="*/ 37947 w 76478"/>
                <a:gd name="connsiteY24" fmla="*/ 77063 h 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6478" h="77062">
                  <a:moveTo>
                    <a:pt x="37947" y="48532"/>
                  </a:moveTo>
                  <a:cubicBezTo>
                    <a:pt x="32652" y="48532"/>
                    <a:pt x="28535" y="44120"/>
                    <a:pt x="28535" y="39120"/>
                  </a:cubicBezTo>
                  <a:cubicBezTo>
                    <a:pt x="28535" y="33825"/>
                    <a:pt x="32947" y="29707"/>
                    <a:pt x="37947" y="29707"/>
                  </a:cubicBezTo>
                  <a:cubicBezTo>
                    <a:pt x="43241" y="29707"/>
                    <a:pt x="47359" y="33825"/>
                    <a:pt x="47359" y="39120"/>
                  </a:cubicBezTo>
                  <a:cubicBezTo>
                    <a:pt x="47359" y="44414"/>
                    <a:pt x="43241" y="48532"/>
                    <a:pt x="37947" y="48532"/>
                  </a:cubicBezTo>
                  <a:close/>
                  <a:moveTo>
                    <a:pt x="37947" y="77063"/>
                  </a:moveTo>
                  <a:cubicBezTo>
                    <a:pt x="44712" y="77063"/>
                    <a:pt x="51183" y="75298"/>
                    <a:pt x="57065" y="72357"/>
                  </a:cubicBezTo>
                  <a:cubicBezTo>
                    <a:pt x="59418" y="70886"/>
                    <a:pt x="60301" y="67945"/>
                    <a:pt x="59124" y="65592"/>
                  </a:cubicBezTo>
                  <a:cubicBezTo>
                    <a:pt x="57654" y="63238"/>
                    <a:pt x="54712" y="62356"/>
                    <a:pt x="52359" y="63533"/>
                  </a:cubicBezTo>
                  <a:cubicBezTo>
                    <a:pt x="47947" y="65886"/>
                    <a:pt x="42947" y="67062"/>
                    <a:pt x="37947" y="67062"/>
                  </a:cubicBezTo>
                  <a:cubicBezTo>
                    <a:pt x="22358" y="67062"/>
                    <a:pt x="9416" y="54120"/>
                    <a:pt x="9710" y="38531"/>
                  </a:cubicBezTo>
                  <a:cubicBezTo>
                    <a:pt x="9710" y="22942"/>
                    <a:pt x="22652" y="10001"/>
                    <a:pt x="38241" y="10001"/>
                  </a:cubicBezTo>
                  <a:cubicBezTo>
                    <a:pt x="53830" y="10001"/>
                    <a:pt x="66772" y="22648"/>
                    <a:pt x="66772" y="38531"/>
                  </a:cubicBezTo>
                  <a:lnTo>
                    <a:pt x="66772" y="47944"/>
                  </a:lnTo>
                  <a:cubicBezTo>
                    <a:pt x="61477" y="47944"/>
                    <a:pt x="57360" y="43826"/>
                    <a:pt x="57360" y="38531"/>
                  </a:cubicBezTo>
                  <a:cubicBezTo>
                    <a:pt x="57360" y="29119"/>
                    <a:pt x="50889" y="21178"/>
                    <a:pt x="41771" y="19413"/>
                  </a:cubicBezTo>
                  <a:cubicBezTo>
                    <a:pt x="32652" y="17648"/>
                    <a:pt x="23534" y="22648"/>
                    <a:pt x="20299" y="31178"/>
                  </a:cubicBezTo>
                  <a:cubicBezTo>
                    <a:pt x="17063" y="39708"/>
                    <a:pt x="20299" y="49708"/>
                    <a:pt x="28240" y="54414"/>
                  </a:cubicBezTo>
                  <a:cubicBezTo>
                    <a:pt x="36182" y="59121"/>
                    <a:pt x="46477" y="57650"/>
                    <a:pt x="52653" y="50591"/>
                  </a:cubicBezTo>
                  <a:cubicBezTo>
                    <a:pt x="56183" y="54709"/>
                    <a:pt x="61477" y="57062"/>
                    <a:pt x="67066" y="57062"/>
                  </a:cubicBezTo>
                  <a:cubicBezTo>
                    <a:pt x="72360" y="57062"/>
                    <a:pt x="76478" y="52944"/>
                    <a:pt x="76478" y="47649"/>
                  </a:cubicBezTo>
                  <a:lnTo>
                    <a:pt x="76478" y="38237"/>
                  </a:lnTo>
                  <a:cubicBezTo>
                    <a:pt x="76478" y="17060"/>
                    <a:pt x="59418" y="0"/>
                    <a:pt x="38241" y="0"/>
                  </a:cubicBezTo>
                  <a:cubicBezTo>
                    <a:pt x="17063" y="0"/>
                    <a:pt x="4" y="17060"/>
                    <a:pt x="4" y="38237"/>
                  </a:cubicBezTo>
                  <a:cubicBezTo>
                    <a:pt x="-290" y="59709"/>
                    <a:pt x="16769" y="76769"/>
                    <a:pt x="37947" y="77063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50000"/>
              </a:schemeClr>
            </a:solidFill>
            <a:ln w="2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15012F6-AB4B-4C9B-BB82-D69C1D839C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57867" y="3409104"/>
            <a:ext cx="2844059" cy="34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name@sioux.eu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67AC452-F964-4F6D-BF5C-16478FD603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57867" y="2399247"/>
            <a:ext cx="2844059" cy="34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173E5E-B754-45E6-9822-D980BD2322AB}"/>
              </a:ext>
            </a:extLst>
          </p:cNvPr>
          <p:cNvCxnSpPr>
            <a:cxnSpLocks/>
          </p:cNvCxnSpPr>
          <p:nvPr/>
        </p:nvCxnSpPr>
        <p:spPr>
          <a:xfrm>
            <a:off x="6096000" y="2399247"/>
            <a:ext cx="0" cy="17969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FB720A8E-0A43-4883-AC71-CE8B3B28C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6270" y="3878395"/>
            <a:ext cx="349875" cy="349875"/>
          </a:xfrm>
          <a:prstGeom prst="rect">
            <a:avLst/>
          </a:prstGeom>
        </p:spPr>
      </p:pic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8652FFE-37C8-48F8-B9A7-31055F57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7867" y="3881459"/>
            <a:ext cx="2844059" cy="34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16BCA0A-6E95-46BE-8B08-102965B726B2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99B0032-A83E-17A3-37FB-A1CF40647F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B721D57-AA06-6C77-AA1A-870868FB9C1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62534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9328-1A29-F69F-C4A1-3251765D1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CB26E-9E8D-4D62-862A-2CC8D56E7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115EE-F11A-797B-B16D-5A29F689D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98CAF-4024-65A0-0288-3F8AE67B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9A39A-346E-11EE-4BFD-2A775AD5C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199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0DD1EA7-A570-47D1-B566-FED8B9E3C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9330" y="456892"/>
            <a:ext cx="2151215" cy="85438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BECA5855-D1D5-4DFF-83F1-B95E022EF3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1623528"/>
            <a:ext cx="5546662" cy="201599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3600" b="1" i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add title</a:t>
            </a:r>
            <a:endParaRPr lang="en-GB" dirty="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22BE0F5F-5848-4DF8-B214-9A8B5D2FA7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692" y="3929984"/>
            <a:ext cx="5545444" cy="7112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F15D0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1B50C01-A3FE-4335-9CFD-DAAC20420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693" y="5101670"/>
            <a:ext cx="5546970" cy="22701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7AD5AEC-1CD8-4EF0-9960-9478E0BF29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26848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E274355-B7D4-4D7C-8DE4-15CAD6DA6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00200" y="5387359"/>
            <a:ext cx="2743200" cy="22702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cxnSp>
        <p:nvCxnSpPr>
          <p:cNvPr id="9" name="Rechte verbindingslijn 185">
            <a:extLst>
              <a:ext uri="{FF2B5EF4-FFF2-40B4-BE49-F238E27FC236}">
                <a16:creationId xmlns:a16="http://schemas.microsoft.com/office/drawing/2014/main" id="{02B8AEA7-4AE5-49CC-B2FD-3A59E51E7008}"/>
              </a:ext>
            </a:extLst>
          </p:cNvPr>
          <p:cNvCxnSpPr>
            <a:cxnSpLocks/>
          </p:cNvCxnSpPr>
          <p:nvPr/>
        </p:nvCxnSpPr>
        <p:spPr>
          <a:xfrm flipH="1">
            <a:off x="6095998" y="4860437"/>
            <a:ext cx="5545138" cy="0"/>
          </a:xfrm>
          <a:prstGeom prst="line">
            <a:avLst/>
          </a:prstGeom>
          <a:ln w="12700" cap="rnd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87BFA1-F418-434A-80AF-8F214B482CCC}"/>
              </a:ext>
            </a:extLst>
          </p:cNvPr>
          <p:cNvSpPr/>
          <p:nvPr/>
        </p:nvSpPr>
        <p:spPr>
          <a:xfrm>
            <a:off x="12706383" y="1"/>
            <a:ext cx="2576346" cy="152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8000" sy="108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68CE99-734E-4AAC-8C7E-33E78AA23238}"/>
              </a:ext>
            </a:extLst>
          </p:cNvPr>
          <p:cNvSpPr txBox="1"/>
          <p:nvPr/>
        </p:nvSpPr>
        <p:spPr>
          <a:xfrm>
            <a:off x="12987246" y="182008"/>
            <a:ext cx="178101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To replace image:</a:t>
            </a:r>
          </a:p>
          <a:p>
            <a:r>
              <a:rPr lang="en-US" sz="1600" dirty="0"/>
              <a:t>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D60CF-7819-4D24-844D-4E1A30586AF7}"/>
              </a:ext>
            </a:extLst>
          </p:cNvPr>
          <p:cNvSpPr txBox="1"/>
          <p:nvPr/>
        </p:nvSpPr>
        <p:spPr>
          <a:xfrm>
            <a:off x="12987245" y="852781"/>
            <a:ext cx="1184940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Just delete the image</a:t>
            </a:r>
          </a:p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Add another one.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C637DD0-3141-4E6C-BD66-1CA954BADF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330643" y="7188487"/>
            <a:ext cx="2310495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8169E28-56F9-48C7-9707-119BFD854B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18263" y="7169219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sz="1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48868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0C1B-3EA5-4851-07D3-FD3F6641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593BC-5B46-8B92-A134-EBCB45A5D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5A7C3-1332-6DA5-42AC-FC889E68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1A3CF-30CC-F4CB-637C-E8F7DC6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518C6-B22F-D633-9CA7-47BDB1A1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83019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886A836C-2747-4638-A859-C645BA85D3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413001"/>
            <a:ext cx="8309618" cy="2015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5600" b="1" i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Slide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88" name="Ondertitel 2">
            <a:extLst>
              <a:ext uri="{FF2B5EF4-FFF2-40B4-BE49-F238E27FC236}">
                <a16:creationId xmlns:a16="http://schemas.microsoft.com/office/drawing/2014/main" id="{D20A4498-A4A0-4903-B16D-5B987BED47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3719457"/>
            <a:ext cx="8309617" cy="7112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Subheader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E8CFE5F-875E-41E8-807D-B560AB03E4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49487" y="7041035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noProof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FC6856B-5AD3-4516-99D2-238F54566CB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54DC03-6617-602B-433D-3898FCE2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25863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C4D624D0-C322-4E8A-ADC9-241AF78AA65B}"/>
              </a:ext>
            </a:extLst>
          </p:cNvPr>
          <p:cNvGrpSpPr/>
          <p:nvPr userDrawn="1"/>
        </p:nvGrpSpPr>
        <p:grpSpPr>
          <a:xfrm>
            <a:off x="12706383" y="0"/>
            <a:ext cx="2576346" cy="3719457"/>
            <a:chOff x="12706383" y="968398"/>
            <a:chExt cx="2576346" cy="315284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D88CC60-911C-4C37-8782-1336C2B53DB8}"/>
                </a:ext>
              </a:extLst>
            </p:cNvPr>
            <p:cNvGrpSpPr/>
            <p:nvPr/>
          </p:nvGrpSpPr>
          <p:grpSpPr>
            <a:xfrm>
              <a:off x="12706383" y="968398"/>
              <a:ext cx="2576346" cy="3152841"/>
              <a:chOff x="-3230724" y="832624"/>
              <a:chExt cx="2576346" cy="3152841"/>
            </a:xfrm>
            <a:solidFill>
              <a:schemeClr val="tx1"/>
            </a:solidFill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7D3BBA5-D930-4EF9-9F47-C7D8C2DBC5A5}"/>
                  </a:ext>
                </a:extLst>
              </p:cNvPr>
              <p:cNvSpPr/>
              <p:nvPr userDrawn="1"/>
            </p:nvSpPr>
            <p:spPr>
              <a:xfrm>
                <a:off x="-3230724" y="832624"/>
                <a:ext cx="2576346" cy="3152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sx="108000" sy="108000" algn="ctr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25FF98B-F493-40D3-965E-D234F54B3D66}"/>
                  </a:ext>
                </a:extLst>
              </p:cNvPr>
              <p:cNvSpPr txBox="1"/>
              <p:nvPr userDrawn="1"/>
            </p:nvSpPr>
            <p:spPr>
              <a:xfrm>
                <a:off x="-2949861" y="986905"/>
                <a:ext cx="178101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To replace background image:</a:t>
                </a:r>
              </a:p>
              <a:p>
                <a:r>
                  <a:rPr lang="en-US" sz="1600" dirty="0"/>
                  <a:t>-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BF7DF6C-F836-486E-A9B1-257CAAB1D3A8}"/>
                  </a:ext>
                </a:extLst>
              </p:cNvPr>
              <p:cNvSpPr txBox="1"/>
              <p:nvPr userDrawn="1"/>
            </p:nvSpPr>
            <p:spPr>
              <a:xfrm>
                <a:off x="-2947398" y="1796329"/>
                <a:ext cx="1697901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Right click on the background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Click on ‘Format background…’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On Format Background tab: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Click on Insert…’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6095434-0237-4C2F-97BB-08050628466C}"/>
                  </a:ext>
                </a:extLst>
              </p:cNvPr>
              <p:cNvSpPr txBox="1"/>
              <p:nvPr userDrawn="1"/>
            </p:nvSpPr>
            <p:spPr>
              <a:xfrm>
                <a:off x="-2947398" y="3374542"/>
                <a:ext cx="1778554" cy="534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Select the image in your </a:t>
                </a:r>
                <a:br>
                  <a:rPr lang="en-US" sz="900" dirty="0"/>
                </a:br>
                <a:r>
                  <a:rPr lang="en-US" sz="900" dirty="0"/>
                  <a:t>computer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Make sure ‘Hide background graphics’ is checked</a:t>
                </a:r>
              </a:p>
            </p:txBody>
          </p: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EEAAD4B-8B99-4BDF-AE72-E47BEF488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987246" y="2844036"/>
              <a:ext cx="1697901" cy="515116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CFA9105-D708-473B-BC2B-DA41178A9C67}"/>
                </a:ext>
              </a:extLst>
            </p:cNvPr>
            <p:cNvSpPr/>
            <p:nvPr/>
          </p:nvSpPr>
          <p:spPr>
            <a:xfrm>
              <a:off x="13046299" y="3050014"/>
              <a:ext cx="631064" cy="29939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3" name="Footer Placeholder 4">
            <a:extLst>
              <a:ext uri="{FF2B5EF4-FFF2-40B4-BE49-F238E27FC236}">
                <a16:creationId xmlns:a16="http://schemas.microsoft.com/office/drawing/2014/main" id="{A235ABB1-135B-432E-A827-877288DCF1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49487" y="7041035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noProof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174" name="Date Placeholder 3">
            <a:extLst>
              <a:ext uri="{FF2B5EF4-FFF2-40B4-BE49-F238E27FC236}">
                <a16:creationId xmlns:a16="http://schemas.microsoft.com/office/drawing/2014/main" id="{BBD98CDA-2DD0-47B4-8422-A4047106DE9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8" name="Titel 1">
            <a:extLst>
              <a:ext uri="{FF2B5EF4-FFF2-40B4-BE49-F238E27FC236}">
                <a16:creationId xmlns:a16="http://schemas.microsoft.com/office/drawing/2014/main" id="{EAA15562-7BBB-4A15-8F0A-22E1D2522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413001"/>
            <a:ext cx="8309618" cy="2015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5600" b="1" i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Slide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179" name="Ondertitel 2">
            <a:extLst>
              <a:ext uri="{FF2B5EF4-FFF2-40B4-BE49-F238E27FC236}">
                <a16:creationId xmlns:a16="http://schemas.microsoft.com/office/drawing/2014/main" id="{E6073F80-0019-44D1-8C5F-731ADF3A2A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3719457"/>
            <a:ext cx="8309617" cy="7112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Subheader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C1343E7-F58B-68F4-FB70-9CA9044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129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?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C4D624D0-C322-4E8A-ADC9-241AF78AA65B}"/>
              </a:ext>
            </a:extLst>
          </p:cNvPr>
          <p:cNvGrpSpPr/>
          <p:nvPr userDrawn="1"/>
        </p:nvGrpSpPr>
        <p:grpSpPr>
          <a:xfrm>
            <a:off x="12706383" y="0"/>
            <a:ext cx="2576346" cy="3719457"/>
            <a:chOff x="12706383" y="968398"/>
            <a:chExt cx="2576346" cy="315284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D88CC60-911C-4C37-8782-1336C2B53DB8}"/>
                </a:ext>
              </a:extLst>
            </p:cNvPr>
            <p:cNvGrpSpPr/>
            <p:nvPr/>
          </p:nvGrpSpPr>
          <p:grpSpPr>
            <a:xfrm>
              <a:off x="12706383" y="968398"/>
              <a:ext cx="2576346" cy="3152841"/>
              <a:chOff x="-3230724" y="832624"/>
              <a:chExt cx="2576346" cy="3152841"/>
            </a:xfrm>
            <a:solidFill>
              <a:schemeClr val="tx1"/>
            </a:solidFill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7D3BBA5-D930-4EF9-9F47-C7D8C2DBC5A5}"/>
                  </a:ext>
                </a:extLst>
              </p:cNvPr>
              <p:cNvSpPr/>
              <p:nvPr userDrawn="1"/>
            </p:nvSpPr>
            <p:spPr>
              <a:xfrm>
                <a:off x="-3230724" y="832624"/>
                <a:ext cx="2576346" cy="3152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sx="108000" sy="108000" algn="ctr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25FF98B-F493-40D3-965E-D234F54B3D66}"/>
                  </a:ext>
                </a:extLst>
              </p:cNvPr>
              <p:cNvSpPr txBox="1"/>
              <p:nvPr userDrawn="1"/>
            </p:nvSpPr>
            <p:spPr>
              <a:xfrm>
                <a:off x="-2949861" y="986905"/>
                <a:ext cx="178101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To replace background image:</a:t>
                </a:r>
              </a:p>
              <a:p>
                <a:r>
                  <a:rPr lang="en-US" sz="1600" dirty="0"/>
                  <a:t>-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BF7DF6C-F836-486E-A9B1-257CAAB1D3A8}"/>
                  </a:ext>
                </a:extLst>
              </p:cNvPr>
              <p:cNvSpPr txBox="1"/>
              <p:nvPr userDrawn="1"/>
            </p:nvSpPr>
            <p:spPr>
              <a:xfrm>
                <a:off x="-2947398" y="1796329"/>
                <a:ext cx="1697901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Right click on the background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Click on ‘Format background…’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On Format Background tab: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Click on Insert…’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6095434-0237-4C2F-97BB-08050628466C}"/>
                  </a:ext>
                </a:extLst>
              </p:cNvPr>
              <p:cNvSpPr txBox="1"/>
              <p:nvPr userDrawn="1"/>
            </p:nvSpPr>
            <p:spPr>
              <a:xfrm>
                <a:off x="-2947398" y="3374542"/>
                <a:ext cx="1778554" cy="534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Select the image in your </a:t>
                </a:r>
                <a:br>
                  <a:rPr lang="en-US" sz="900" dirty="0"/>
                </a:br>
                <a:r>
                  <a:rPr lang="en-US" sz="900" dirty="0"/>
                  <a:t>computer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Make sure ‘Hide background graphics’ is checked</a:t>
                </a:r>
              </a:p>
            </p:txBody>
          </p: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EEAAD4B-8B99-4BDF-AE72-E47BEF488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987246" y="2844036"/>
              <a:ext cx="1697901" cy="515116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CFA9105-D708-473B-BC2B-DA41178A9C67}"/>
                </a:ext>
              </a:extLst>
            </p:cNvPr>
            <p:cNvSpPr/>
            <p:nvPr/>
          </p:nvSpPr>
          <p:spPr>
            <a:xfrm>
              <a:off x="13046299" y="3050014"/>
              <a:ext cx="631064" cy="29939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3" name="Footer Placeholder 4">
            <a:extLst>
              <a:ext uri="{FF2B5EF4-FFF2-40B4-BE49-F238E27FC236}">
                <a16:creationId xmlns:a16="http://schemas.microsoft.com/office/drawing/2014/main" id="{A235ABB1-135B-432E-A827-877288DCF1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49487" y="7041035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noProof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174" name="Date Placeholder 3">
            <a:extLst>
              <a:ext uri="{FF2B5EF4-FFF2-40B4-BE49-F238E27FC236}">
                <a16:creationId xmlns:a16="http://schemas.microsoft.com/office/drawing/2014/main" id="{BBD98CDA-2DD0-47B4-8422-A4047106DE9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5" name="Slide Number Placeholder 5">
            <a:extLst>
              <a:ext uri="{FF2B5EF4-FFF2-40B4-BE49-F238E27FC236}">
                <a16:creationId xmlns:a16="http://schemas.microsoft.com/office/drawing/2014/main" id="{24F6E954-7464-4F36-83F6-160A36EA33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C150F-BC2F-ECDA-3BF9-F05B0491331F}"/>
              </a:ext>
            </a:extLst>
          </p:cNvPr>
          <p:cNvSpPr txBox="1"/>
          <p:nvPr userDrawn="1"/>
        </p:nvSpPr>
        <p:spPr>
          <a:xfrm>
            <a:off x="550863" y="1346157"/>
            <a:ext cx="7884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600" b="1" noProof="0" dirty="0">
                <a:solidFill>
                  <a:schemeClr val="accent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18528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B7DEA48-BADE-4CC7-8624-619C1A99BF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2450" y="1413001"/>
            <a:ext cx="9698359" cy="2015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ctr">
              <a:defRPr sz="5600" b="1" i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“Quote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here”</a:t>
            </a:r>
            <a:endParaRPr lang="en-GB" dirty="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0249C1F5-2009-42C2-925C-A9F188E98A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2450" y="3594010"/>
            <a:ext cx="9698359" cy="71120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 b="0" i="1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- Author of </a:t>
            </a:r>
            <a:r>
              <a:rPr lang="nl-NL" dirty="0" err="1"/>
              <a:t>the</a:t>
            </a:r>
            <a:r>
              <a:rPr lang="nl-NL" dirty="0"/>
              <a:t> quote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6E0F727-F626-436B-B41A-3A9B7FD0C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49487" y="7041035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noProof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0585C25-E984-4A4D-86E1-DF4FC924D22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831B5FA-42DB-83B4-245D-B7B0CC93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0219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0430772" y="6385039"/>
            <a:ext cx="1182238" cy="200055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GB" sz="1300" b="1" noProof="0" dirty="0">
                <a:solidFill>
                  <a:schemeClr val="bg1"/>
                </a:solidFill>
              </a:rPr>
              <a:t>www.sioux.eu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35CE96-F93A-4C16-8A0F-609BED5F12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49487" y="7041035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noProof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3D643A5-FB5C-4C07-A63C-1BFA563966C2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22E6469-FDAA-45A6-AFAF-A850C3047C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94377" y="7039124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lang="en-GB" sz="1100" b="0" kern="1200" noProof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E5DB763-12CC-464D-90CD-5DE35E23307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DD2F0-BC8A-4E5E-AB87-870B4814963C}"/>
              </a:ext>
            </a:extLst>
          </p:cNvPr>
          <p:cNvSpPr txBox="1"/>
          <p:nvPr userDrawn="1"/>
        </p:nvSpPr>
        <p:spPr>
          <a:xfrm>
            <a:off x="514351" y="2416254"/>
            <a:ext cx="10039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noProof="0" dirty="0">
                <a:solidFill>
                  <a:schemeClr val="bg1"/>
                </a:solidFill>
              </a:rPr>
              <a:t>We bring </a:t>
            </a:r>
            <a:r>
              <a:rPr lang="en-GB" sz="6600" b="1" noProof="0" dirty="0">
                <a:solidFill>
                  <a:schemeClr val="bg1"/>
                </a:solidFill>
              </a:rPr>
              <a:t>high-tech</a:t>
            </a:r>
            <a:r>
              <a:rPr lang="en-GB" sz="6600" noProof="0" dirty="0">
                <a:solidFill>
                  <a:schemeClr val="bg1"/>
                </a:solidFill>
              </a:rPr>
              <a:t> to life</a:t>
            </a:r>
          </a:p>
        </p:txBody>
      </p:sp>
    </p:spTree>
    <p:extLst>
      <p:ext uri="{BB962C8B-B14F-4D97-AF65-F5344CB8AC3E}">
        <p14:creationId xmlns:p14="http://schemas.microsoft.com/office/powerpoint/2010/main" val="6630067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64CB-2FCA-670B-0974-E2401DE7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A4CD-2ACE-5D74-6677-4E00288D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FC724-AE1A-8BC7-C620-BB03D7D6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CA5C-F584-4C81-86B4-8A88FCE8C2D9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DF796-4F10-D7D9-5B02-089CCCF1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0700-A37F-A7C7-58D2-FBAA2D00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7FCE5-2103-41A9-B76C-836D4C071C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7199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2FFAD36-0EFB-4D53-9EF8-3D7BAEE3E0B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472984A-8AA5-4768-944B-8EE5B7390EE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0863" y="1946310"/>
            <a:ext cx="2727174" cy="1984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8F747FF-56F8-46F0-97F4-1C6918E9B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739811" y="1946310"/>
            <a:ext cx="2727174" cy="1984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AB14FD4-90EF-488D-B9D4-37F08DE82BE0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28758" y="1946310"/>
            <a:ext cx="2727174" cy="1984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7" name="Text Placeholder 95">
            <a:extLst>
              <a:ext uri="{FF2B5EF4-FFF2-40B4-BE49-F238E27FC236}">
                <a16:creationId xmlns:a16="http://schemas.microsoft.com/office/drawing/2014/main" id="{F0DF8831-AD7F-4D58-A353-D70AADBE3E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9908" y="4293613"/>
            <a:ext cx="2780919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1</a:t>
            </a:r>
          </a:p>
        </p:txBody>
      </p:sp>
      <p:sp>
        <p:nvSpPr>
          <p:cNvPr id="18" name="Text Placeholder 95">
            <a:extLst>
              <a:ext uri="{FF2B5EF4-FFF2-40B4-BE49-F238E27FC236}">
                <a16:creationId xmlns:a16="http://schemas.microsoft.com/office/drawing/2014/main" id="{E89F1757-FEF5-4E9B-9B88-0EE5B96F63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9908" y="4632386"/>
            <a:ext cx="2780919" cy="14751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0" name="Text Placeholder 95">
            <a:extLst>
              <a:ext uri="{FF2B5EF4-FFF2-40B4-BE49-F238E27FC236}">
                <a16:creationId xmlns:a16="http://schemas.microsoft.com/office/drawing/2014/main" id="{A805B0EB-EF59-4A80-84F8-97428A0085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39811" y="4293612"/>
            <a:ext cx="2780919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2</a:t>
            </a:r>
          </a:p>
        </p:txBody>
      </p:sp>
      <p:sp>
        <p:nvSpPr>
          <p:cNvPr id="22" name="Text Placeholder 95">
            <a:extLst>
              <a:ext uri="{FF2B5EF4-FFF2-40B4-BE49-F238E27FC236}">
                <a16:creationId xmlns:a16="http://schemas.microsoft.com/office/drawing/2014/main" id="{7508CB8A-9EF5-4FC4-8430-E6C58C920E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32413" y="4632386"/>
            <a:ext cx="2780919" cy="14751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3" name="Text Placeholder 95">
            <a:extLst>
              <a:ext uri="{FF2B5EF4-FFF2-40B4-BE49-F238E27FC236}">
                <a16:creationId xmlns:a16="http://schemas.microsoft.com/office/drawing/2014/main" id="{677C2D8A-BBE1-4254-89D7-78BF63D695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28758" y="4293612"/>
            <a:ext cx="2780919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 3</a:t>
            </a:r>
          </a:p>
        </p:txBody>
      </p:sp>
      <p:sp>
        <p:nvSpPr>
          <p:cNvPr id="24" name="Text Placeholder 95">
            <a:extLst>
              <a:ext uri="{FF2B5EF4-FFF2-40B4-BE49-F238E27FC236}">
                <a16:creationId xmlns:a16="http://schemas.microsoft.com/office/drawing/2014/main" id="{4FE9BB67-96D2-4521-B240-5753AFE298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34017" y="4632386"/>
            <a:ext cx="2780919" cy="14751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4897E4F-174F-49DB-9F07-91A458EE8B7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B939CF5-EEC9-4EF9-1191-8ED8B81E7F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4F52D74-FE97-8516-8E70-FBA7C48532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© Sioux Technologies | Confidential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13548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2FFAD36-0EFB-4D53-9EF8-3D7BAEE3E0B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472984A-8AA5-4768-944B-8EE5B7390EE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840871" y="1946310"/>
            <a:ext cx="2727174" cy="1984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8F747FF-56F8-46F0-97F4-1C6918E9B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3553" y="4147388"/>
            <a:ext cx="2727174" cy="1984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AB14FD4-90EF-488D-B9D4-37F08DE82BE0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28758" y="1946310"/>
            <a:ext cx="2727174" cy="1984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5803C27-8F45-42E2-8293-60D476EA5652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840871" y="4147387"/>
            <a:ext cx="2727174" cy="1984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4" name="Text Placeholder 95">
            <a:extLst>
              <a:ext uri="{FF2B5EF4-FFF2-40B4-BE49-F238E27FC236}">
                <a16:creationId xmlns:a16="http://schemas.microsoft.com/office/drawing/2014/main" id="{6E9F7C3E-0D38-4611-8AA4-3AA98AE5E3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1272" y="3594398"/>
            <a:ext cx="4671829" cy="3365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95">
            <a:extLst>
              <a:ext uri="{FF2B5EF4-FFF2-40B4-BE49-F238E27FC236}">
                <a16:creationId xmlns:a16="http://schemas.microsoft.com/office/drawing/2014/main" id="{E5D5CEB5-0345-4DFB-9ACA-0B685314322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1273" y="4115598"/>
            <a:ext cx="4671829" cy="201645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Clr>
                <a:srgbClr val="F15D03"/>
              </a:buClr>
              <a:buFont typeface="Wingdings" panose="05000000000000000000" pitchFamily="2" charset="2"/>
              <a:buChar char="§"/>
              <a:defRPr sz="14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F02A35-4195-4E55-B28D-5E23F3A983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C62D385-39CE-5CCA-B355-BC232DC5C7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41E22C1-00BE-ACDF-E2E8-ABAC78A7E95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© Sioux Technologies | Confidential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44229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5">
            <a:extLst>
              <a:ext uri="{FF2B5EF4-FFF2-40B4-BE49-F238E27FC236}">
                <a16:creationId xmlns:a16="http://schemas.microsoft.com/office/drawing/2014/main" id="{C35564C8-0C8D-43E2-9E99-8A9ECCE18AA8}"/>
              </a:ext>
            </a:extLst>
          </p:cNvPr>
          <p:cNvSpPr/>
          <p:nvPr userDrawn="1"/>
        </p:nvSpPr>
        <p:spPr>
          <a:xfrm>
            <a:off x="1" y="-5080"/>
            <a:ext cx="6096000" cy="6863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9FF948-18E2-46F1-818B-7663752111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E187216-4AB4-47B1-A365-1B8114CB949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1" y="-5080"/>
            <a:ext cx="6096000" cy="3862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6072A1-FD75-4376-BB16-3EB956F588E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534150" y="4203554"/>
            <a:ext cx="5164985" cy="19846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18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 dirty="0"/>
              <a:t>Click to add text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13ACA98-F680-475B-ABF8-17F555A2B7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4" y="552701"/>
            <a:ext cx="5064932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ACFA506-C798-4764-9881-C3CC160742B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0864" y="1583999"/>
            <a:ext cx="5064932" cy="46042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6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7F7173-6148-01C7-C436-073B934F75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EAC816B-6987-4C48-91F0-B82DB7B565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© Sioux Technologies | Confidential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8989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758889F-1D3C-4F27-926C-BC89D9804D7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9" name="Tijdelijke aanduiding voor tekst 121">
            <a:extLst>
              <a:ext uri="{FF2B5EF4-FFF2-40B4-BE49-F238E27FC236}">
                <a16:creationId xmlns:a16="http://schemas.microsoft.com/office/drawing/2014/main" id="{C004EA19-D49E-41D5-BE75-8165F485B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59999" y="1626096"/>
            <a:ext cx="5881138" cy="3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400">
                <a:solidFill>
                  <a:srgbClr val="292D38"/>
                </a:solidFill>
              </a:defRPr>
            </a:lvl2pPr>
            <a:lvl3pPr marL="914400" indent="0">
              <a:buFontTx/>
              <a:buNone/>
              <a:defRPr sz="2400">
                <a:solidFill>
                  <a:srgbClr val="292D38"/>
                </a:solidFill>
              </a:defRPr>
            </a:lvl3pPr>
            <a:lvl4pPr marL="1371600" indent="0">
              <a:buFontTx/>
              <a:buNone/>
              <a:defRPr sz="2400">
                <a:solidFill>
                  <a:srgbClr val="292D38"/>
                </a:solidFill>
              </a:defRPr>
            </a:lvl4pPr>
            <a:lvl5pPr marL="1828800" indent="0">
              <a:buFontTx/>
              <a:buNone/>
              <a:defRPr sz="2400">
                <a:solidFill>
                  <a:srgbClr val="292D38"/>
                </a:solidFill>
              </a:defRPr>
            </a:lvl5pPr>
          </a:lstStyle>
          <a:p>
            <a:pPr lvl="0"/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10" name="Tijdelijke aanduiding voor tekst 121">
            <a:extLst>
              <a:ext uri="{FF2B5EF4-FFF2-40B4-BE49-F238E27FC236}">
                <a16:creationId xmlns:a16="http://schemas.microsoft.com/office/drawing/2014/main" id="{C241691F-1C2C-4F79-9457-BB66BD4042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60000" y="2560856"/>
            <a:ext cx="5881137" cy="3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400">
                <a:solidFill>
                  <a:srgbClr val="292D38"/>
                </a:solidFill>
              </a:defRPr>
            </a:lvl2pPr>
            <a:lvl3pPr marL="914400" indent="0">
              <a:buFontTx/>
              <a:buNone/>
              <a:defRPr sz="2400">
                <a:solidFill>
                  <a:srgbClr val="292D38"/>
                </a:solidFill>
              </a:defRPr>
            </a:lvl3pPr>
            <a:lvl4pPr marL="1371600" indent="0">
              <a:buFontTx/>
              <a:buNone/>
              <a:defRPr sz="2400">
                <a:solidFill>
                  <a:srgbClr val="292D38"/>
                </a:solidFill>
              </a:defRPr>
            </a:lvl4pPr>
            <a:lvl5pPr marL="1828800" indent="0">
              <a:buFontTx/>
              <a:buNone/>
              <a:defRPr sz="2400">
                <a:solidFill>
                  <a:srgbClr val="292D38"/>
                </a:solidFill>
              </a:defRPr>
            </a:lvl5pPr>
          </a:lstStyle>
          <a:p>
            <a:pPr lvl="0"/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12" name="Tijdelijke aanduiding voor tekst 121">
            <a:extLst>
              <a:ext uri="{FF2B5EF4-FFF2-40B4-BE49-F238E27FC236}">
                <a16:creationId xmlns:a16="http://schemas.microsoft.com/office/drawing/2014/main" id="{97788A4E-E84E-4661-9C1C-B23C976AB5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9999" y="5365138"/>
            <a:ext cx="5881137" cy="3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400">
                <a:solidFill>
                  <a:srgbClr val="292D38"/>
                </a:solidFill>
              </a:defRPr>
            </a:lvl2pPr>
            <a:lvl3pPr marL="914400" indent="0">
              <a:buFontTx/>
              <a:buNone/>
              <a:defRPr sz="2400">
                <a:solidFill>
                  <a:srgbClr val="292D38"/>
                </a:solidFill>
              </a:defRPr>
            </a:lvl3pPr>
            <a:lvl4pPr marL="1371600" indent="0">
              <a:buFontTx/>
              <a:buNone/>
              <a:defRPr sz="2400">
                <a:solidFill>
                  <a:srgbClr val="292D38"/>
                </a:solidFill>
              </a:defRPr>
            </a:lvl4pPr>
            <a:lvl5pPr marL="1828800" indent="0">
              <a:buFontTx/>
              <a:buNone/>
              <a:defRPr sz="2400">
                <a:solidFill>
                  <a:srgbClr val="292D38"/>
                </a:solidFill>
              </a:defRPr>
            </a:lvl5pPr>
          </a:lstStyle>
          <a:p>
            <a:pPr lvl="0"/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14" name="Tijdelijke aanduiding voor tekst 121">
            <a:extLst>
              <a:ext uri="{FF2B5EF4-FFF2-40B4-BE49-F238E27FC236}">
                <a16:creationId xmlns:a16="http://schemas.microsoft.com/office/drawing/2014/main" id="{F98556DA-92E4-4617-9BEC-E0777355FE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0000" y="4430376"/>
            <a:ext cx="5881137" cy="3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400">
                <a:solidFill>
                  <a:srgbClr val="292D38"/>
                </a:solidFill>
              </a:defRPr>
            </a:lvl2pPr>
            <a:lvl3pPr marL="914400" indent="0">
              <a:buFontTx/>
              <a:buNone/>
              <a:defRPr sz="2400">
                <a:solidFill>
                  <a:srgbClr val="292D38"/>
                </a:solidFill>
              </a:defRPr>
            </a:lvl3pPr>
            <a:lvl4pPr marL="1371600" indent="0">
              <a:buFontTx/>
              <a:buNone/>
              <a:defRPr sz="2400">
                <a:solidFill>
                  <a:srgbClr val="292D38"/>
                </a:solidFill>
              </a:defRPr>
            </a:lvl4pPr>
            <a:lvl5pPr marL="1828800" indent="0">
              <a:buFontTx/>
              <a:buNone/>
              <a:defRPr sz="2400">
                <a:solidFill>
                  <a:srgbClr val="292D38"/>
                </a:solidFill>
              </a:defRPr>
            </a:lvl5pPr>
          </a:lstStyle>
          <a:p>
            <a:pPr lvl="0"/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15" name="Tijdelijke aanduiding voor tekst 121">
            <a:extLst>
              <a:ext uri="{FF2B5EF4-FFF2-40B4-BE49-F238E27FC236}">
                <a16:creationId xmlns:a16="http://schemas.microsoft.com/office/drawing/2014/main" id="{F15D2D0F-F564-4A1E-B29C-19E6CD588C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0000" y="3495616"/>
            <a:ext cx="5881137" cy="3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2400">
                <a:solidFill>
                  <a:srgbClr val="292D38"/>
                </a:solidFill>
              </a:defRPr>
            </a:lvl2pPr>
            <a:lvl3pPr marL="914400" indent="0">
              <a:buFontTx/>
              <a:buNone/>
              <a:defRPr sz="2400">
                <a:solidFill>
                  <a:srgbClr val="292D38"/>
                </a:solidFill>
              </a:defRPr>
            </a:lvl3pPr>
            <a:lvl4pPr marL="1371600" indent="0">
              <a:buFontTx/>
              <a:buNone/>
              <a:defRPr sz="2400">
                <a:solidFill>
                  <a:srgbClr val="292D38"/>
                </a:solidFill>
              </a:defRPr>
            </a:lvl4pPr>
            <a:lvl5pPr marL="1828800" indent="0">
              <a:buFontTx/>
              <a:buNone/>
              <a:defRPr sz="2400">
                <a:solidFill>
                  <a:srgbClr val="292D38"/>
                </a:solidFill>
              </a:defRPr>
            </a:lvl5pPr>
          </a:lstStyle>
          <a:p>
            <a:pPr lvl="0"/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5A3A3A8-6106-4A06-B3A1-5F05D1FC0F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519619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24EADF-092C-4EE1-B68E-4B3420A2BF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3226" y="1620086"/>
            <a:ext cx="365386" cy="365386"/>
          </a:xfrm>
          <a:prstGeom prst="rect">
            <a:avLst/>
          </a:prstGeom>
          <a:solidFill>
            <a:srgbClr val="F15D0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*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BAED0F0-F36E-40CB-96B3-80FC05D398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3227" y="2552468"/>
            <a:ext cx="365386" cy="365386"/>
          </a:xfrm>
          <a:prstGeom prst="rect">
            <a:avLst/>
          </a:prstGeom>
          <a:solidFill>
            <a:srgbClr val="F15D0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*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C7FAFDC-3629-4BA4-A679-788A5496F7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13227" y="3484850"/>
            <a:ext cx="365386" cy="365386"/>
          </a:xfrm>
          <a:prstGeom prst="rect">
            <a:avLst/>
          </a:prstGeom>
          <a:solidFill>
            <a:srgbClr val="F15D0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*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9CC284B-042D-4EA0-A181-06CB44D9AD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3227" y="4417232"/>
            <a:ext cx="365386" cy="365386"/>
          </a:xfrm>
          <a:prstGeom prst="rect">
            <a:avLst/>
          </a:prstGeom>
          <a:solidFill>
            <a:srgbClr val="F15D0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*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389DA65-9954-46D1-9BE1-BDB135895E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227" y="5349614"/>
            <a:ext cx="365386" cy="365386"/>
          </a:xfrm>
          <a:prstGeom prst="rect">
            <a:avLst/>
          </a:prstGeom>
          <a:solidFill>
            <a:srgbClr val="F15D0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7E2A47-AD8F-4933-952C-AA913796F1CE}"/>
              </a:ext>
            </a:extLst>
          </p:cNvPr>
          <p:cNvSpPr/>
          <p:nvPr/>
        </p:nvSpPr>
        <p:spPr>
          <a:xfrm>
            <a:off x="12706383" y="0"/>
            <a:ext cx="2576346" cy="43082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8000" sy="108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2DA0CC-193C-4199-A893-4BFC530B75E1}"/>
              </a:ext>
            </a:extLst>
          </p:cNvPr>
          <p:cNvSpPr txBox="1"/>
          <p:nvPr/>
        </p:nvSpPr>
        <p:spPr>
          <a:xfrm>
            <a:off x="12987246" y="182008"/>
            <a:ext cx="178101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To replace image:</a:t>
            </a:r>
          </a:p>
          <a:p>
            <a:r>
              <a:rPr lang="en-US" sz="1600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8C0ACC-AC3B-476F-A2A7-C99C677F9AFB}"/>
              </a:ext>
            </a:extLst>
          </p:cNvPr>
          <p:cNvSpPr txBox="1"/>
          <p:nvPr/>
        </p:nvSpPr>
        <p:spPr>
          <a:xfrm>
            <a:off x="12987246" y="764858"/>
            <a:ext cx="1967005" cy="340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Just delete the image</a:t>
            </a:r>
          </a:p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Add another one.</a:t>
            </a:r>
          </a:p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Click on image. </a:t>
            </a:r>
            <a:br>
              <a:rPr lang="en-US" sz="900" dirty="0"/>
            </a:br>
            <a:r>
              <a:rPr lang="en-US" sz="900" dirty="0"/>
              <a:t>Go to Arrange and ‘send to back’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900" dirty="0"/>
          </a:p>
          <a:p>
            <a:r>
              <a:rPr lang="en-US" sz="1600" dirty="0"/>
              <a:t>To update agenda:</a:t>
            </a:r>
          </a:p>
          <a:p>
            <a:r>
              <a:rPr lang="en-US" sz="1600" dirty="0"/>
              <a:t>-</a:t>
            </a:r>
          </a:p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You can add or delete agenda topics.</a:t>
            </a:r>
          </a:p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When you do, you need to update the look &amp; feel.</a:t>
            </a:r>
          </a:p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Select the orange squares, go to Arrange &gt; Align &gt; ‘Distribute Vertically’</a:t>
            </a:r>
          </a:p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Make sure ‘Align Selected Objects’ is checked.</a:t>
            </a:r>
          </a:p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Do the same for your agenda topics.</a:t>
            </a:r>
          </a:p>
          <a:p>
            <a:pPr marL="87313" indent="-87313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384FB48-A1C0-4230-A7B3-46CE4115EC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0000" y="552701"/>
            <a:ext cx="5881138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rgbClr val="F15D03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7A34C5F-940C-0A20-62D6-F4D14D54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F61E64E-2AEC-6651-003B-729F8B41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1425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5">
            <a:extLst>
              <a:ext uri="{FF2B5EF4-FFF2-40B4-BE49-F238E27FC236}">
                <a16:creationId xmlns:a16="http://schemas.microsoft.com/office/drawing/2014/main" id="{AFFA2847-8510-478D-9709-D7C7BD2FFDEB}"/>
              </a:ext>
            </a:extLst>
          </p:cNvPr>
          <p:cNvSpPr/>
          <p:nvPr userDrawn="1"/>
        </p:nvSpPr>
        <p:spPr>
          <a:xfrm>
            <a:off x="1" y="-5080"/>
            <a:ext cx="6096000" cy="6509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9FF948-18E2-46F1-818B-7663752111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E187216-4AB4-47B1-A365-1B8114CB949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1" y="-5080"/>
            <a:ext cx="6095999" cy="68630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80B526-018B-46F4-8FE4-CC5A4AF34C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910406" y="7011473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lang="en-GB" sz="1100" b="0" kern="1200" noProof="0" smtClean="0">
                <a:solidFill>
                  <a:schemeClr val="accent6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E5DB763-12CC-464D-90CD-5DE35E23307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8383374-A4EC-4C1B-87C7-63939534A2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13723" y="7022196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dirty="0" smtClean="0">
                <a:solidFill>
                  <a:schemeClr val="accent6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A6F7EF-EDB9-4C25-BCF3-12C2F89B8B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4" y="552701"/>
            <a:ext cx="5064932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DCF09D1-AA0F-455D-8D47-FDA7EC6B174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0864" y="1583999"/>
            <a:ext cx="5064932" cy="46042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6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3783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9FF948-18E2-46F1-818B-7663752111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Rechthoek 15">
            <a:extLst>
              <a:ext uri="{FF2B5EF4-FFF2-40B4-BE49-F238E27FC236}">
                <a16:creationId xmlns:a16="http://schemas.microsoft.com/office/drawing/2014/main" id="{2F50B0D7-EEB1-4FC9-822E-2FAF086EBB9A}"/>
              </a:ext>
            </a:extLst>
          </p:cNvPr>
          <p:cNvSpPr/>
          <p:nvPr userDrawn="1"/>
        </p:nvSpPr>
        <p:spPr>
          <a:xfrm>
            <a:off x="6096001" y="0"/>
            <a:ext cx="6096000" cy="6496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E187216-4AB4-47B1-A365-1B8114CB949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0F50F4-FEC5-4E3F-AE5F-979178DFAA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97963" y="552701"/>
            <a:ext cx="5064932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E8EF3D-1780-490A-8FDD-93935B8708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97963" y="1583999"/>
            <a:ext cx="5064932" cy="46042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6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5F3688B-DAEB-1821-91B4-FB4FFBC84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0F2E4B-7ACF-5FAD-2B8D-2E15A86D3C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© Sioux Technologies | Confidential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535172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orange &amp;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5">
            <a:extLst>
              <a:ext uri="{FF2B5EF4-FFF2-40B4-BE49-F238E27FC236}">
                <a16:creationId xmlns:a16="http://schemas.microsoft.com/office/drawing/2014/main" id="{AFFA2847-8510-478D-9709-D7C7BD2FFDEB}"/>
              </a:ext>
            </a:extLst>
          </p:cNvPr>
          <p:cNvSpPr/>
          <p:nvPr userDrawn="1"/>
        </p:nvSpPr>
        <p:spPr>
          <a:xfrm>
            <a:off x="1" y="-5080"/>
            <a:ext cx="6096000" cy="6509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9FF948-18E2-46F1-818B-7663752111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A6F7EF-EDB9-4C25-BCF3-12C2F89B8B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4" y="552701"/>
            <a:ext cx="5064932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DCF09D1-AA0F-455D-8D47-FDA7EC6B174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0864" y="1583999"/>
            <a:ext cx="5064932" cy="46042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6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hoek 15">
            <a:extLst>
              <a:ext uri="{FF2B5EF4-FFF2-40B4-BE49-F238E27FC236}">
                <a16:creationId xmlns:a16="http://schemas.microsoft.com/office/drawing/2014/main" id="{8E6E9162-2F41-809E-C8E1-F1FABA11A3C2}"/>
              </a:ext>
            </a:extLst>
          </p:cNvPr>
          <p:cNvSpPr/>
          <p:nvPr userDrawn="1"/>
        </p:nvSpPr>
        <p:spPr>
          <a:xfrm>
            <a:off x="6095999" y="-17791"/>
            <a:ext cx="6096000" cy="65093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A41542-D767-681A-30D8-DDBC0B0C51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732589" y="1583999"/>
            <a:ext cx="5064932" cy="46042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rgbClr val="F15D03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</a:defRPr>
            </a:lvl1pPr>
            <a:lvl2pPr marL="685800" indent="-228600">
              <a:lnSpc>
                <a:spcPct val="150000"/>
              </a:lnSpc>
              <a:buClr>
                <a:srgbClr val="F15D03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50000"/>
              </a:lnSpc>
              <a:buClr>
                <a:srgbClr val="F15D03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600200" indent="-228600">
              <a:lnSpc>
                <a:spcPct val="150000"/>
              </a:lnSpc>
              <a:buClr>
                <a:srgbClr val="F15D03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4pPr>
            <a:lvl5pPr marL="2057400" indent="-228600">
              <a:lnSpc>
                <a:spcPct val="150000"/>
              </a:lnSpc>
              <a:buClr>
                <a:srgbClr val="F15D03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86824B-E4A4-12F1-6343-703D9EE8F8C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732589" y="523875"/>
            <a:ext cx="5065711" cy="1181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F15D03"/>
                </a:solidFill>
              </a:defRPr>
            </a:lvl1pPr>
            <a:lvl3pPr marL="914400" indent="0">
              <a:buNone/>
              <a:defRPr lang="en-GB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8BFCB8B-D80A-2E75-68EE-C4127EDE8A0D}"/>
              </a:ext>
            </a:extLst>
          </p:cNvPr>
          <p:cNvSpPr txBox="1">
            <a:spLocks/>
          </p:cNvSpPr>
          <p:nvPr userDrawn="1"/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defPPr>
              <a:defRPr lang="nl-NL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5DB763-12CC-464D-90CD-5DE35E23307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2DA813-1C8C-A472-9C7D-394B6F213A98}"/>
              </a:ext>
            </a:extLst>
          </p:cNvPr>
          <p:cNvSpPr txBox="1">
            <a:spLocks/>
          </p:cNvSpPr>
          <p:nvPr userDrawn="1"/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ea typeface="Open Sans" panose="020B0606030504020204" pitchFamily="34" charset="0"/>
                <a:cs typeface="Open Sans" panose="020B0606030504020204" pitchFamily="34" charset="0"/>
              </a:rPr>
              <a:t>© Sioux Technologies |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3911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white &amp;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49FF948-18E2-46F1-818B-7663752111B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Rechthoek 15">
            <a:extLst>
              <a:ext uri="{FF2B5EF4-FFF2-40B4-BE49-F238E27FC236}">
                <a16:creationId xmlns:a16="http://schemas.microsoft.com/office/drawing/2014/main" id="{2F50B0D7-EEB1-4FC9-822E-2FAF086EBB9A}"/>
              </a:ext>
            </a:extLst>
          </p:cNvPr>
          <p:cNvSpPr/>
          <p:nvPr userDrawn="1"/>
        </p:nvSpPr>
        <p:spPr>
          <a:xfrm>
            <a:off x="6096001" y="0"/>
            <a:ext cx="6096000" cy="6496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E8EF3D-1780-490A-8FDD-93935B8708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97963" y="1583999"/>
            <a:ext cx="5064932" cy="46042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6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hoek 15">
            <a:extLst>
              <a:ext uri="{FF2B5EF4-FFF2-40B4-BE49-F238E27FC236}">
                <a16:creationId xmlns:a16="http://schemas.microsoft.com/office/drawing/2014/main" id="{31015D89-EA3A-8ABB-C08B-66D155ADCEF9}"/>
              </a:ext>
            </a:extLst>
          </p:cNvPr>
          <p:cNvSpPr/>
          <p:nvPr userDrawn="1"/>
        </p:nvSpPr>
        <p:spPr>
          <a:xfrm>
            <a:off x="0" y="0"/>
            <a:ext cx="6096000" cy="65093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85D06E-E1C2-F68A-BD51-24CAFE4DA4B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36590" y="1601790"/>
            <a:ext cx="5064932" cy="46042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rgbClr val="F15D03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</a:defRPr>
            </a:lvl1pPr>
            <a:lvl2pPr marL="685800" indent="-228600">
              <a:lnSpc>
                <a:spcPct val="150000"/>
              </a:lnSpc>
              <a:buClr>
                <a:srgbClr val="F15D03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1143000" indent="-228600">
              <a:lnSpc>
                <a:spcPct val="150000"/>
              </a:lnSpc>
              <a:buClr>
                <a:srgbClr val="F15D03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3pPr>
            <a:lvl4pPr marL="1600200" indent="-228600">
              <a:lnSpc>
                <a:spcPct val="150000"/>
              </a:lnSpc>
              <a:buClr>
                <a:srgbClr val="F15D03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4pPr>
            <a:lvl5pPr marL="2057400" indent="-228600">
              <a:lnSpc>
                <a:spcPct val="150000"/>
              </a:lnSpc>
              <a:buClr>
                <a:srgbClr val="F15D03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6261AD1-2F5D-6F5D-6F87-C5F9C452FE2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6590" y="552700"/>
            <a:ext cx="5065711" cy="1116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F15D03"/>
                </a:solidFill>
              </a:defRPr>
            </a:lvl1pPr>
            <a:lvl3pPr marL="914400" indent="0">
              <a:buNone/>
              <a:defRPr lang="en-GB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9EDACE-4042-EE43-123C-4296CFEED0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99239" y="552701"/>
            <a:ext cx="5064932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CBD96E-B792-3AD4-0D59-8756070B34A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6B5F4D-52C6-4FA5-51F8-82F978A17B1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© Sioux Technologies | Confidential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94332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891515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B36C5D8-EE47-49FC-8CFC-4169D8D642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84313" y="6582271"/>
            <a:ext cx="828000" cy="180000"/>
          </a:xfrm>
          <a:prstGeom prst="rect">
            <a:avLst/>
          </a:prstGeom>
          <a:noFill/>
        </p:spPr>
        <p:txBody>
          <a:bodyPr lIns="0" tIns="0" rIns="36000" bIns="0"/>
          <a:lstStyle>
            <a:lvl1pPr algn="l">
              <a:defRPr sz="1100" b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D107B1ED-B42F-40E1-A845-E9E26579AA80}" type="datetime1">
              <a:rPr lang="nl-NL" smtClean="0"/>
              <a:t>22-8-2025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25BB54-1747-47CB-A184-7944B120ED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313" y="250697"/>
            <a:ext cx="11815544" cy="70564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F8042CA-B7D5-7B40-1FA7-146759E20128}"/>
              </a:ext>
            </a:extLst>
          </p:cNvPr>
          <p:cNvSpPr txBox="1">
            <a:spLocks/>
          </p:cNvSpPr>
          <p:nvPr/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defPPr>
              <a:defRPr lang="nl-NL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5DB763-12CC-464D-90CD-5DE35E23307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DF98B05-3084-26E1-BF4A-F68DC07ACD5D}"/>
              </a:ext>
            </a:extLst>
          </p:cNvPr>
          <p:cNvSpPr txBox="1">
            <a:spLocks/>
          </p:cNvSpPr>
          <p:nvPr/>
        </p:nvSpPr>
        <p:spPr>
          <a:xfrm>
            <a:off x="9256218" y="6587633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© Sioux Technologies | Confidential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B930AA-87A2-3079-D60F-8F2B53D7CB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8441" y="6553209"/>
            <a:ext cx="2427287" cy="238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Sticker</a:t>
            </a:r>
          </a:p>
          <a:p>
            <a:pPr lvl="0"/>
            <a:endParaRPr lang="nl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DB3078-C1E4-5A1F-776F-3455FC8C29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313" y="6246601"/>
            <a:ext cx="11815544" cy="238125"/>
          </a:xfrm>
          <a:prstGeom prst="rect">
            <a:avLst/>
          </a:prstGeom>
        </p:spPr>
        <p:txBody>
          <a:bodyPr lIns="36000" anchor="b"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Notes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8449066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B36C5D8-EE47-49FC-8CFC-4169D8D642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84313" y="6582271"/>
            <a:ext cx="828000" cy="180000"/>
          </a:xfrm>
          <a:prstGeom prst="rect">
            <a:avLst/>
          </a:prstGeom>
          <a:noFill/>
        </p:spPr>
        <p:txBody>
          <a:bodyPr lIns="0" tIns="0" rIns="36000" bIns="0"/>
          <a:lstStyle>
            <a:lvl1pPr algn="l">
              <a:defRPr sz="1100" b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D107B1ED-B42F-40E1-A845-E9E26579AA80}" type="datetime1">
              <a:rPr lang="nl-NL" smtClean="0"/>
              <a:t>22-8-2025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25BB54-1747-47CB-A184-7944B120ED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313" y="582706"/>
            <a:ext cx="11815544" cy="3736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F8042CA-B7D5-7B40-1FA7-146759E20128}"/>
              </a:ext>
            </a:extLst>
          </p:cNvPr>
          <p:cNvSpPr txBox="1">
            <a:spLocks/>
          </p:cNvSpPr>
          <p:nvPr/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defPPr>
              <a:defRPr lang="nl-NL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5DB763-12CC-464D-90CD-5DE35E23307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DF98B05-3084-26E1-BF4A-F68DC07ACD5D}"/>
              </a:ext>
            </a:extLst>
          </p:cNvPr>
          <p:cNvSpPr txBox="1">
            <a:spLocks/>
          </p:cNvSpPr>
          <p:nvPr/>
        </p:nvSpPr>
        <p:spPr>
          <a:xfrm>
            <a:off x="9256218" y="6587633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defPPr>
              <a:defRPr lang="nl-NL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© Sioux Technologies | Confidential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B930AA-87A2-3079-D60F-8F2B53D7CB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8441" y="6553209"/>
            <a:ext cx="2427287" cy="238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Sticker</a:t>
            </a:r>
          </a:p>
          <a:p>
            <a:pPr lvl="0"/>
            <a:endParaRPr lang="nl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DB3078-C1E4-5A1F-776F-3455FC8C29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313" y="6246601"/>
            <a:ext cx="11815544" cy="238125"/>
          </a:xfrm>
          <a:prstGeom prst="rect">
            <a:avLst/>
          </a:prstGeom>
        </p:spPr>
        <p:txBody>
          <a:bodyPr lIns="36000" anchor="b"/>
          <a:lstStyle>
            <a:lvl1pPr marL="0" indent="0">
              <a:spcBef>
                <a:spcPts val="0"/>
              </a:spcBef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Notes</a:t>
            </a:r>
            <a:endParaRPr lang="nl-N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7A06A2-1B94-0E07-55F9-8AC18CED2386}"/>
              </a:ext>
            </a:extLst>
          </p:cNvPr>
          <p:cNvSpPr/>
          <p:nvPr/>
        </p:nvSpPr>
        <p:spPr>
          <a:xfrm>
            <a:off x="184313" y="177878"/>
            <a:ext cx="337780" cy="3377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err="1">
              <a:solidFill>
                <a:sysClr val="windowText" lastClr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CFF5B5-AF49-9261-416C-5604ED72B1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2934" y="245273"/>
            <a:ext cx="260537" cy="20298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A</a:t>
            </a:r>
            <a:endParaRPr lang="nl-NL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34384D3-E5C8-29CD-0E40-F6CCB659F1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265" y="245273"/>
            <a:ext cx="11397592" cy="20298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Section description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410062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23ADDD2-A4BB-4131-97BE-ECBC90D8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5389" y="7011473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lang="en-GB" sz="1100" b="0" kern="1200" noProof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E5DB763-12CC-464D-90CD-5DE35E23307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16D9-E709-4A96-90FA-4C3FD696D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51520" y="7045104"/>
            <a:ext cx="2332878" cy="169277"/>
          </a:xfrm>
          <a:prstGeom prst="rect">
            <a:avLst/>
          </a:prstGeom>
          <a:noFill/>
        </p:spPr>
        <p:txBody>
          <a:bodyPr wrap="square" lIns="36000" tIns="0" rIns="36000" bIns="0" anchor="ctr">
            <a:spAutoFit/>
          </a:bodyPr>
          <a:lstStyle>
            <a:lvl1pPr algn="r">
              <a:defRPr lang="en-GB" sz="1100" b="0" kern="1200" dirty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A3A5A53-DA59-4184-9677-15F9F7D6220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80000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A58ED91-DCB8-C323-ED20-793481E45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1266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886A836C-2747-4638-A859-C645BA85D3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413001"/>
            <a:ext cx="8309618" cy="2015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5600" b="1" i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Slide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88" name="Ondertitel 2">
            <a:extLst>
              <a:ext uri="{FF2B5EF4-FFF2-40B4-BE49-F238E27FC236}">
                <a16:creationId xmlns:a16="http://schemas.microsoft.com/office/drawing/2014/main" id="{D20A4498-A4A0-4903-B16D-5B987BED47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3719457"/>
            <a:ext cx="8309617" cy="7112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Subheader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E8CFE5F-875E-41E8-807D-B560AB03E4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49487" y="7041035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noProof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FC6856B-5AD3-4516-99D2-238F54566CB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54DC03-6617-602B-433D-3898FCE2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580668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el 1">
            <a:extLst>
              <a:ext uri="{FF2B5EF4-FFF2-40B4-BE49-F238E27FC236}">
                <a16:creationId xmlns:a16="http://schemas.microsoft.com/office/drawing/2014/main" id="{886A836C-2747-4638-A859-C645BA85D3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413001"/>
            <a:ext cx="8309618" cy="2015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5600" b="1" i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Slide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88" name="Ondertitel 2">
            <a:extLst>
              <a:ext uri="{FF2B5EF4-FFF2-40B4-BE49-F238E27FC236}">
                <a16:creationId xmlns:a16="http://schemas.microsoft.com/office/drawing/2014/main" id="{D20A4498-A4A0-4903-B16D-5B987BED47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3719457"/>
            <a:ext cx="8309617" cy="7112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Subheader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E8CFE5F-875E-41E8-807D-B560AB03E4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49487" y="7041035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noProof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FC6856B-5AD3-4516-99D2-238F54566CB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54DC03-6617-602B-433D-3898FCE2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5222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CA34EBE-3B77-45A3-9C59-E6476BD5E84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1145A84-F822-499B-91F2-1EFDAEA1D7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8349C1-C0CB-483F-B7AF-39409D32721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0863" y="1584000"/>
            <a:ext cx="11090275" cy="45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600"/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650DF2B-27E0-88D5-F323-4D403F44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81091-7687-5017-F33D-20334AC1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96348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C4D624D0-C322-4E8A-ADC9-241AF78AA65B}"/>
              </a:ext>
            </a:extLst>
          </p:cNvPr>
          <p:cNvGrpSpPr/>
          <p:nvPr userDrawn="1"/>
        </p:nvGrpSpPr>
        <p:grpSpPr>
          <a:xfrm>
            <a:off x="12706383" y="0"/>
            <a:ext cx="2576346" cy="3719457"/>
            <a:chOff x="12706383" y="968398"/>
            <a:chExt cx="2576346" cy="315284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D88CC60-911C-4C37-8782-1336C2B53DB8}"/>
                </a:ext>
              </a:extLst>
            </p:cNvPr>
            <p:cNvGrpSpPr/>
            <p:nvPr/>
          </p:nvGrpSpPr>
          <p:grpSpPr>
            <a:xfrm>
              <a:off x="12706383" y="968398"/>
              <a:ext cx="2576346" cy="3152841"/>
              <a:chOff x="-3230724" y="832624"/>
              <a:chExt cx="2576346" cy="3152841"/>
            </a:xfrm>
            <a:solidFill>
              <a:schemeClr val="tx1"/>
            </a:solidFill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7D3BBA5-D930-4EF9-9F47-C7D8C2DBC5A5}"/>
                  </a:ext>
                </a:extLst>
              </p:cNvPr>
              <p:cNvSpPr/>
              <p:nvPr userDrawn="1"/>
            </p:nvSpPr>
            <p:spPr>
              <a:xfrm>
                <a:off x="-3230724" y="832624"/>
                <a:ext cx="2576346" cy="3152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sx="108000" sy="108000" algn="ctr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25FF98B-F493-40D3-965E-D234F54B3D66}"/>
                  </a:ext>
                </a:extLst>
              </p:cNvPr>
              <p:cNvSpPr txBox="1"/>
              <p:nvPr userDrawn="1"/>
            </p:nvSpPr>
            <p:spPr>
              <a:xfrm>
                <a:off x="-2949861" y="986905"/>
                <a:ext cx="178101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To replace background image:</a:t>
                </a:r>
              </a:p>
              <a:p>
                <a:r>
                  <a:rPr lang="en-US" sz="1600" dirty="0"/>
                  <a:t>-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BF7DF6C-F836-486E-A9B1-257CAAB1D3A8}"/>
                  </a:ext>
                </a:extLst>
              </p:cNvPr>
              <p:cNvSpPr txBox="1"/>
              <p:nvPr userDrawn="1"/>
            </p:nvSpPr>
            <p:spPr>
              <a:xfrm>
                <a:off x="-2947398" y="1796329"/>
                <a:ext cx="1697901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Right click on the background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Click on ‘Format background…’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On Format Background tab: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Click on Insert…’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6095434-0237-4C2F-97BB-08050628466C}"/>
                  </a:ext>
                </a:extLst>
              </p:cNvPr>
              <p:cNvSpPr txBox="1"/>
              <p:nvPr userDrawn="1"/>
            </p:nvSpPr>
            <p:spPr>
              <a:xfrm>
                <a:off x="-2947398" y="3374542"/>
                <a:ext cx="1778554" cy="534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Select the image in your </a:t>
                </a:r>
                <a:br>
                  <a:rPr lang="en-US" sz="900" dirty="0"/>
                </a:br>
                <a:r>
                  <a:rPr lang="en-US" sz="900" dirty="0"/>
                  <a:t>computer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Make sure ‘Hide background graphics’ is checked</a:t>
                </a:r>
              </a:p>
            </p:txBody>
          </p: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EEAAD4B-8B99-4BDF-AE72-E47BEF488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987246" y="2844036"/>
              <a:ext cx="1697901" cy="515116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CFA9105-D708-473B-BC2B-DA41178A9C67}"/>
                </a:ext>
              </a:extLst>
            </p:cNvPr>
            <p:cNvSpPr/>
            <p:nvPr/>
          </p:nvSpPr>
          <p:spPr>
            <a:xfrm>
              <a:off x="13046299" y="3050014"/>
              <a:ext cx="631064" cy="29939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3" name="Footer Placeholder 4">
            <a:extLst>
              <a:ext uri="{FF2B5EF4-FFF2-40B4-BE49-F238E27FC236}">
                <a16:creationId xmlns:a16="http://schemas.microsoft.com/office/drawing/2014/main" id="{A235ABB1-135B-432E-A827-877288DCF1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49487" y="7041035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noProof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174" name="Date Placeholder 3">
            <a:extLst>
              <a:ext uri="{FF2B5EF4-FFF2-40B4-BE49-F238E27FC236}">
                <a16:creationId xmlns:a16="http://schemas.microsoft.com/office/drawing/2014/main" id="{BBD98CDA-2DD0-47B4-8422-A4047106DE9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8" name="Titel 1">
            <a:extLst>
              <a:ext uri="{FF2B5EF4-FFF2-40B4-BE49-F238E27FC236}">
                <a16:creationId xmlns:a16="http://schemas.microsoft.com/office/drawing/2014/main" id="{EAA15562-7BBB-4A15-8F0A-22E1D2522C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413001"/>
            <a:ext cx="8309618" cy="2015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5600" b="1" i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Slide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179" name="Ondertitel 2">
            <a:extLst>
              <a:ext uri="{FF2B5EF4-FFF2-40B4-BE49-F238E27FC236}">
                <a16:creationId xmlns:a16="http://schemas.microsoft.com/office/drawing/2014/main" id="{E6073F80-0019-44D1-8C5F-731ADF3A2A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3719457"/>
            <a:ext cx="8309617" cy="71120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err="1"/>
              <a:t>Subheader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en-GB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C1343E7-F58B-68F4-FB70-9CA9044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8750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?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C4D624D0-C322-4E8A-ADC9-241AF78AA65B}"/>
              </a:ext>
            </a:extLst>
          </p:cNvPr>
          <p:cNvGrpSpPr/>
          <p:nvPr userDrawn="1"/>
        </p:nvGrpSpPr>
        <p:grpSpPr>
          <a:xfrm>
            <a:off x="12706383" y="0"/>
            <a:ext cx="2576346" cy="3719457"/>
            <a:chOff x="12706383" y="968398"/>
            <a:chExt cx="2576346" cy="315284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D88CC60-911C-4C37-8782-1336C2B53DB8}"/>
                </a:ext>
              </a:extLst>
            </p:cNvPr>
            <p:cNvGrpSpPr/>
            <p:nvPr/>
          </p:nvGrpSpPr>
          <p:grpSpPr>
            <a:xfrm>
              <a:off x="12706383" y="968398"/>
              <a:ext cx="2576346" cy="3152841"/>
              <a:chOff x="-3230724" y="832624"/>
              <a:chExt cx="2576346" cy="3152841"/>
            </a:xfrm>
            <a:solidFill>
              <a:schemeClr val="tx1"/>
            </a:solidFill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7D3BBA5-D930-4EF9-9F47-C7D8C2DBC5A5}"/>
                  </a:ext>
                </a:extLst>
              </p:cNvPr>
              <p:cNvSpPr/>
              <p:nvPr userDrawn="1"/>
            </p:nvSpPr>
            <p:spPr>
              <a:xfrm>
                <a:off x="-3230724" y="832624"/>
                <a:ext cx="2576346" cy="3152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sx="108000" sy="108000" algn="ctr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25FF98B-F493-40D3-965E-D234F54B3D66}"/>
                  </a:ext>
                </a:extLst>
              </p:cNvPr>
              <p:cNvSpPr txBox="1"/>
              <p:nvPr userDrawn="1"/>
            </p:nvSpPr>
            <p:spPr>
              <a:xfrm>
                <a:off x="-2949861" y="986905"/>
                <a:ext cx="178101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To replace background image:</a:t>
                </a:r>
              </a:p>
              <a:p>
                <a:r>
                  <a:rPr lang="en-US" sz="1600" dirty="0"/>
                  <a:t>-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BF7DF6C-F836-486E-A9B1-257CAAB1D3A8}"/>
                  </a:ext>
                </a:extLst>
              </p:cNvPr>
              <p:cNvSpPr txBox="1"/>
              <p:nvPr userDrawn="1"/>
            </p:nvSpPr>
            <p:spPr>
              <a:xfrm>
                <a:off x="-2947398" y="1796329"/>
                <a:ext cx="1697901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Right click on the background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Click on ‘Format background…’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On Format Background tab: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Click on Insert…’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6095434-0237-4C2F-97BB-08050628466C}"/>
                  </a:ext>
                </a:extLst>
              </p:cNvPr>
              <p:cNvSpPr txBox="1"/>
              <p:nvPr userDrawn="1"/>
            </p:nvSpPr>
            <p:spPr>
              <a:xfrm>
                <a:off x="-2947398" y="3374542"/>
                <a:ext cx="1778554" cy="534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Select the image in your </a:t>
                </a:r>
                <a:br>
                  <a:rPr lang="en-US" sz="900" dirty="0"/>
                </a:br>
                <a:r>
                  <a:rPr lang="en-US" sz="900" dirty="0"/>
                  <a:t>computer</a:t>
                </a:r>
              </a:p>
              <a:p>
                <a:pPr marL="87313" indent="-87313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900" dirty="0"/>
                  <a:t>Make sure ‘Hide background graphics’ is checked</a:t>
                </a:r>
              </a:p>
            </p:txBody>
          </p: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EEAAD4B-8B99-4BDF-AE72-E47BEF488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987246" y="2844036"/>
              <a:ext cx="1697901" cy="515116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CFA9105-D708-473B-BC2B-DA41178A9C67}"/>
                </a:ext>
              </a:extLst>
            </p:cNvPr>
            <p:cNvSpPr/>
            <p:nvPr/>
          </p:nvSpPr>
          <p:spPr>
            <a:xfrm>
              <a:off x="13046299" y="3050014"/>
              <a:ext cx="631064" cy="29939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3" name="Footer Placeholder 4">
            <a:extLst>
              <a:ext uri="{FF2B5EF4-FFF2-40B4-BE49-F238E27FC236}">
                <a16:creationId xmlns:a16="http://schemas.microsoft.com/office/drawing/2014/main" id="{A235ABB1-135B-432E-A827-877288DCF1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49487" y="7041035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noProof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174" name="Date Placeholder 3">
            <a:extLst>
              <a:ext uri="{FF2B5EF4-FFF2-40B4-BE49-F238E27FC236}">
                <a16:creationId xmlns:a16="http://schemas.microsoft.com/office/drawing/2014/main" id="{BBD98CDA-2DD0-47B4-8422-A4047106DE9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5" name="Slide Number Placeholder 5">
            <a:extLst>
              <a:ext uri="{FF2B5EF4-FFF2-40B4-BE49-F238E27FC236}">
                <a16:creationId xmlns:a16="http://schemas.microsoft.com/office/drawing/2014/main" id="{24F6E954-7464-4F36-83F6-160A36EA33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C150F-BC2F-ECDA-3BF9-F05B0491331F}"/>
              </a:ext>
            </a:extLst>
          </p:cNvPr>
          <p:cNvSpPr txBox="1"/>
          <p:nvPr userDrawn="1"/>
        </p:nvSpPr>
        <p:spPr>
          <a:xfrm>
            <a:off x="550863" y="1346157"/>
            <a:ext cx="7884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600" b="1" noProof="0" dirty="0">
                <a:solidFill>
                  <a:schemeClr val="accent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2191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B7DEA48-BADE-4CC7-8624-619C1A99BF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2450" y="1413001"/>
            <a:ext cx="9698359" cy="2015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ctr">
              <a:defRPr sz="5600" b="1" i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“Quote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here”</a:t>
            </a:r>
            <a:endParaRPr lang="en-GB" dirty="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0249C1F5-2009-42C2-925C-A9F188E98A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2450" y="3594010"/>
            <a:ext cx="9698359" cy="71120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 b="0" i="1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- Author of </a:t>
            </a:r>
            <a:r>
              <a:rPr lang="nl-NL" dirty="0" err="1"/>
              <a:t>the</a:t>
            </a:r>
            <a:r>
              <a:rPr lang="nl-NL" dirty="0"/>
              <a:t> quote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6E0F727-F626-436B-B41A-3A9B7FD0C2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49487" y="7041035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noProof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0585C25-E984-4A4D-86E1-DF4FC924D22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831B5FA-42DB-83B4-245D-B7B0CC93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4058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0430772" y="6385039"/>
            <a:ext cx="1182238" cy="200055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GB" sz="1300" b="1" noProof="0" dirty="0">
                <a:solidFill>
                  <a:schemeClr val="bg1"/>
                </a:solidFill>
              </a:rPr>
              <a:t>www.sioux.eu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35CE96-F93A-4C16-8A0F-609BED5F12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49487" y="7041035"/>
            <a:ext cx="2340000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lang="en-GB" sz="1100" b="0" kern="1200" noProof="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© Sioux Technologies | Confidential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3D643A5-FB5C-4C07-A63C-1BFA563966C2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22E6469-FDAA-45A6-AFAF-A850C3047C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94377" y="7039124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lang="en-GB" sz="1100" b="0" kern="1200" noProof="0" smtClean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E5DB763-12CC-464D-90CD-5DE35E23307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DD2F0-BC8A-4E5E-AB87-870B4814963C}"/>
              </a:ext>
            </a:extLst>
          </p:cNvPr>
          <p:cNvSpPr txBox="1"/>
          <p:nvPr userDrawn="1"/>
        </p:nvSpPr>
        <p:spPr>
          <a:xfrm>
            <a:off x="514351" y="2416254"/>
            <a:ext cx="10039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noProof="0" dirty="0">
                <a:solidFill>
                  <a:schemeClr val="bg1"/>
                </a:solidFill>
              </a:rPr>
              <a:t>We bring </a:t>
            </a:r>
            <a:r>
              <a:rPr lang="en-GB" sz="6600" b="1" noProof="0" dirty="0">
                <a:solidFill>
                  <a:schemeClr val="bg1"/>
                </a:solidFill>
              </a:rPr>
              <a:t>high-tech</a:t>
            </a:r>
            <a:r>
              <a:rPr lang="en-GB" sz="6600" noProof="0" dirty="0">
                <a:solidFill>
                  <a:schemeClr val="bg1"/>
                </a:solidFill>
              </a:rPr>
              <a:t> to life</a:t>
            </a:r>
          </a:p>
        </p:txBody>
      </p:sp>
    </p:spTree>
    <p:extLst>
      <p:ext uri="{BB962C8B-B14F-4D97-AF65-F5344CB8AC3E}">
        <p14:creationId xmlns:p14="http://schemas.microsoft.com/office/powerpoint/2010/main" val="282993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F9DD8FC-18FC-4B5F-BB16-D9CD6F1DBF3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6005691-ECCA-4FA3-AD23-7EC053D885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8D434F-F8A5-4EDD-95D1-8147AF5E928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0864" y="1584000"/>
            <a:ext cx="5365750" cy="45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600"/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6954F-B7A6-4D4E-8D06-575ED6ABF4C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9" y="1584000"/>
            <a:ext cx="5365750" cy="45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600"/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E08734B-21F7-CA28-6621-6D5A283C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EF90-A2C8-6C40-104F-8FD2326D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8120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CA34EBE-3B77-45A3-9C59-E6476BD5E84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99C4D6-9086-44A8-BADA-592207E512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1C28687-9371-B98B-0172-45811EE9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F537-0B89-D5C1-B798-9A59291C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73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B378B68-6FE9-4CC1-BB17-DD766658B6C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9" name="Text Placeholder 95">
            <a:extLst>
              <a:ext uri="{FF2B5EF4-FFF2-40B4-BE49-F238E27FC236}">
                <a16:creationId xmlns:a16="http://schemas.microsoft.com/office/drawing/2014/main" id="{10F96DED-8371-400E-8B4D-1915A3E487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4223" y="1874969"/>
            <a:ext cx="3193675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Text Placeholder 95">
            <a:extLst>
              <a:ext uri="{FF2B5EF4-FFF2-40B4-BE49-F238E27FC236}">
                <a16:creationId xmlns:a16="http://schemas.microsoft.com/office/drawing/2014/main" id="{D4DD75A2-2915-4CA3-B713-C6A91D96EE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011" y="2327458"/>
            <a:ext cx="3193675" cy="3598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>
              <a:buClr>
                <a:srgbClr val="F15D03"/>
              </a:buClr>
              <a:buFont typeface="Wingdings" panose="05000000000000000000" pitchFamily="2" charset="2"/>
              <a:buChar char="§"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Bullet point list</a:t>
            </a:r>
          </a:p>
          <a:p>
            <a:pPr lvl="0"/>
            <a:r>
              <a:rPr lang="en-US" dirty="0"/>
              <a:t>Bullet point list</a:t>
            </a:r>
          </a:p>
          <a:p>
            <a:pPr lvl="0"/>
            <a:r>
              <a:rPr lang="en-US" dirty="0"/>
              <a:t>Bullet point list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15D0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Bullet point list</a:t>
            </a:r>
          </a:p>
          <a:p>
            <a:pPr lvl="0"/>
            <a:endParaRPr lang="en-US" dirty="0"/>
          </a:p>
        </p:txBody>
      </p:sp>
      <p:sp>
        <p:nvSpPr>
          <p:cNvPr id="11" name="Text Placeholder 95">
            <a:extLst>
              <a:ext uri="{FF2B5EF4-FFF2-40B4-BE49-F238E27FC236}">
                <a16:creationId xmlns:a16="http://schemas.microsoft.com/office/drawing/2014/main" id="{95796D5C-8637-4856-84ED-36F79B3CB5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23789" y="1874969"/>
            <a:ext cx="3193675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2" name="Text Placeholder 95">
            <a:extLst>
              <a:ext uri="{FF2B5EF4-FFF2-40B4-BE49-F238E27FC236}">
                <a16:creationId xmlns:a16="http://schemas.microsoft.com/office/drawing/2014/main" id="{C64D01AB-3456-4E09-B2D8-222CBD7E15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26577" y="2327458"/>
            <a:ext cx="3193675" cy="3598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>
              <a:buClr>
                <a:srgbClr val="F15D03"/>
              </a:buClr>
              <a:buFont typeface="Wingdings" panose="05000000000000000000" pitchFamily="2" charset="2"/>
              <a:buChar char="§"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Bullet point list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15D0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Bullet point list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15D0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Bullet point list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15D0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Bullet point list</a:t>
            </a:r>
          </a:p>
          <a:p>
            <a:pPr lvl="0"/>
            <a:endParaRPr lang="en-US" dirty="0"/>
          </a:p>
        </p:txBody>
      </p:sp>
      <p:sp>
        <p:nvSpPr>
          <p:cNvPr id="13" name="Text Placeholder 95">
            <a:extLst>
              <a:ext uri="{FF2B5EF4-FFF2-40B4-BE49-F238E27FC236}">
                <a16:creationId xmlns:a16="http://schemas.microsoft.com/office/drawing/2014/main" id="{97BA7C3E-A3CB-46DE-96B1-1B4CC638E92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83355" y="1874969"/>
            <a:ext cx="3193675" cy="2462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4" name="Text Placeholder 95">
            <a:extLst>
              <a:ext uri="{FF2B5EF4-FFF2-40B4-BE49-F238E27FC236}">
                <a16:creationId xmlns:a16="http://schemas.microsoft.com/office/drawing/2014/main" id="{9DED4E0C-72D8-4877-AFAC-7F944C8E17E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86143" y="2327458"/>
            <a:ext cx="3193675" cy="35988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>
              <a:buClr>
                <a:srgbClr val="F15D03"/>
              </a:buClr>
              <a:buFont typeface="Wingdings" panose="05000000000000000000" pitchFamily="2" charset="2"/>
              <a:buChar char="§"/>
              <a:defRPr sz="1200" b="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accent1"/>
                </a:solidFill>
              </a:defRPr>
            </a:lvl2pPr>
            <a:lvl3pPr marL="914400" indent="0">
              <a:buNone/>
              <a:defRPr sz="1100">
                <a:solidFill>
                  <a:schemeClr val="accent1"/>
                </a:solidFill>
              </a:defRPr>
            </a:lvl3pPr>
            <a:lvl4pPr marL="1371600" indent="0">
              <a:buNone/>
              <a:defRPr sz="1050">
                <a:solidFill>
                  <a:schemeClr val="accent1"/>
                </a:solidFill>
              </a:defRPr>
            </a:lvl4pPr>
            <a:lvl5pPr marL="1828800" indent="0">
              <a:buNone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Bullet point list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15D0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Bullet point list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15D0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Bullet point list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15D0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Bullet point list</a:t>
            </a:r>
          </a:p>
          <a:p>
            <a:pPr lvl="0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66F7FD4-AC35-49E3-85C0-9016658D6A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3BDDC2-A6A5-E8B9-B6F3-DE72153D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09FAB-6596-62CD-93B0-C2C3AD80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108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tex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607522" y="1"/>
            <a:ext cx="3584478" cy="6496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FC39632-5BFA-49B6-BA54-2D8536C1FE8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FCF9766-A233-4F72-ADF0-88B34C7C9AFA}" type="datetimeFigureOut">
              <a:rPr lang="nl-NL" smtClean="0"/>
              <a:t>22-8-2025</a:t>
            </a:fld>
            <a:endParaRPr lang="nl-NL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2BDD69-4380-4C0E-A1D4-7F90F547B3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770572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99CAEC-40D9-43CD-BD41-2230652BE58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0863" y="1584000"/>
            <a:ext cx="7705725" cy="45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600"/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F6B356F-C259-7959-9C0C-0585C26F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32B4D209-DF65-41E7-815F-31EB79902C3D}" type="slidenum">
              <a:rPr lang="nl-NL" smtClean="0"/>
              <a:t>‹#›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40649-730F-628A-9075-AB13071E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56218" y="6589047"/>
            <a:ext cx="2310496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5420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01">
          <p15:clr>
            <a:srgbClr val="FBAE40"/>
          </p15:clr>
        </p15:guide>
        <p15:guide id="2" pos="54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8000"/>
            <a:ext cx="12193057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8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pos="3727">
          <p15:clr>
            <a:srgbClr val="F26B43"/>
          </p15:clr>
        </p15:guide>
        <p15:guide id="7" pos="395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5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36464"/>
            <a:ext cx="12192000" cy="16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9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717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3840">
          <p15:clr>
            <a:srgbClr val="F26B43"/>
          </p15:clr>
        </p15:guide>
        <p15:guide id="4" pos="733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8000"/>
            <a:ext cx="12193057" cy="359695"/>
          </a:xfrm>
          <a:prstGeom prst="rect">
            <a:avLst/>
          </a:prstGeom>
        </p:spPr>
      </p:pic>
      <p:sp>
        <p:nvSpPr>
          <p:cNvPr id="4" name="Rechthoek 15">
            <a:extLst>
              <a:ext uri="{FF2B5EF4-FFF2-40B4-BE49-F238E27FC236}">
                <a16:creationId xmlns:a16="http://schemas.microsoft.com/office/drawing/2014/main" id="{ABFF60CC-5179-48E1-AA1F-D1529C105CCA}"/>
              </a:ext>
            </a:extLst>
          </p:cNvPr>
          <p:cNvSpPr/>
          <p:nvPr/>
        </p:nvSpPr>
        <p:spPr>
          <a:xfrm>
            <a:off x="0" y="0"/>
            <a:ext cx="12192000" cy="3100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167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pos="3727">
          <p15:clr>
            <a:srgbClr val="F26B43"/>
          </p15:clr>
        </p15:guide>
        <p15:guide id="7" pos="395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8000"/>
            <a:ext cx="12193057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5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pos="3727">
          <p15:clr>
            <a:srgbClr val="F26B43"/>
          </p15:clr>
        </p15:guide>
        <p15:guide id="7" pos="395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5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36464"/>
            <a:ext cx="12192000" cy="16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5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347">
          <p15:clr>
            <a:srgbClr val="F26B43"/>
          </p15:clr>
        </p15:guide>
        <p15:guide id="3" pos="3840">
          <p15:clr>
            <a:srgbClr val="F26B43"/>
          </p15:clr>
        </p15:guide>
        <p15:guide id="4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26.svg"/><Relationship Id="rId4" Type="http://schemas.openxmlformats.org/officeDocument/2006/relationships/image" Target="../media/image38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5.mp4"/><Relationship Id="rId7" Type="http://schemas.openxmlformats.org/officeDocument/2006/relationships/image" Target="../media/image3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4.png"/><Relationship Id="rId7" Type="http://schemas.openxmlformats.org/officeDocument/2006/relationships/image" Target="../media/image2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28.png"/><Relationship Id="rId4" Type="http://schemas.openxmlformats.org/officeDocument/2006/relationships/image" Target="../media/image55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0" Type="http://schemas.openxmlformats.org/officeDocument/2006/relationships/image" Target="../media/image65.png"/><Relationship Id="rId9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mp4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3.mp4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802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29E695E-2BA9-6C86-C2B6-AB9A10177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Real-World Data</a:t>
            </a:r>
            <a:endParaRPr lang="nl-NL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55EC21E-B808-83A5-C884-895B316E4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C7D151-EDE9-FFFB-7483-9042995ACD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© Sioux Technologies | Confidential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08A8F8-920A-489D-47E1-BCFA4C6A967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95538-8AB6-A7D5-1554-4AE4D830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10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68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amera on a tripod next to a ball&#10;&#10;AI-generated content may be incorrect.">
            <a:extLst>
              <a:ext uri="{FF2B5EF4-FFF2-40B4-BE49-F238E27FC236}">
                <a16:creationId xmlns:a16="http://schemas.microsoft.com/office/drawing/2014/main" id="{7D3BC588-AAFA-0E65-8797-525E9AAB6A5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" r="950"/>
          <a:stretch>
            <a:fillRect/>
          </a:stretch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FF7E08-E8BA-2FB7-1DCE-B3D3CF0DEF7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3DC29C-9494-ECBB-A716-41711EF8B3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4767B7-8A6C-88AF-02B7-D709A5B6F3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Performed as many variations as possible of rolling and flying trajectories</a:t>
            </a:r>
          </a:p>
          <a:p>
            <a:r>
              <a:rPr lang="en-US" dirty="0"/>
              <a:t>Ensuring just the ball appeared in the frame</a:t>
            </a:r>
          </a:p>
          <a:p>
            <a:r>
              <a:rPr lang="en-US" dirty="0"/>
              <a:t>42 event streams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E218E-E9AA-103A-5E56-B0252E4A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5EEB32-8EBD-B986-6184-6774CAF6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Sioux Technologies |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45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99E2FC-136D-F1C2-FADF-E5A4E5CE40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Postprocessing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6AC39-8406-ABDB-7960-41605DC79B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861" r="13210"/>
          <a:stretch>
            <a:fillRect/>
          </a:stretch>
        </p:blipFill>
        <p:spPr>
          <a:xfrm>
            <a:off x="585638" y="3765206"/>
            <a:ext cx="2570565" cy="22235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16579-B980-F8B2-D5BD-D268E20406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213" r="12716"/>
          <a:stretch>
            <a:fillRect/>
          </a:stretch>
        </p:blipFill>
        <p:spPr>
          <a:xfrm>
            <a:off x="578326" y="1541701"/>
            <a:ext cx="2585190" cy="2223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A53B22-6684-7273-749A-70931E2BD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978" y="2589487"/>
            <a:ext cx="2920044" cy="167902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4113FA6-19CA-2414-16D5-426130233E0B}"/>
              </a:ext>
            </a:extLst>
          </p:cNvPr>
          <p:cNvGrpSpPr/>
          <p:nvPr/>
        </p:nvGrpSpPr>
        <p:grpSpPr>
          <a:xfrm>
            <a:off x="8877234" y="2589487"/>
            <a:ext cx="2763904" cy="1679025"/>
            <a:chOff x="7980296" y="2376508"/>
            <a:chExt cx="3660842" cy="2104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5B2454-2562-B02E-572C-63640DE06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0296" y="2376508"/>
              <a:ext cx="3660842" cy="2104984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799CFC6-E6BC-1441-DE19-AF875AF97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6560" y="3500120"/>
              <a:ext cx="161755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D5E2A2F-03D8-8FC1-E556-881788E7E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2560" y="3539528"/>
              <a:ext cx="1" cy="885152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F44400C-FE8A-576D-5365-AAA536D867EA}"/>
                </a:ext>
              </a:extLst>
            </p:cNvPr>
            <p:cNvGrpSpPr/>
            <p:nvPr/>
          </p:nvGrpSpPr>
          <p:grpSpPr>
            <a:xfrm>
              <a:off x="9654115" y="3460709"/>
              <a:ext cx="76892" cy="78819"/>
              <a:chOff x="8087360" y="1668700"/>
              <a:chExt cx="108000" cy="1080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5604E07-0503-BCF1-B925-A88EE6AAE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87A9D3D-2F2C-EE2D-459B-876A4207CA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191E4D1-BE74-D18A-8F1B-0D7389FB18EB}"/>
              </a:ext>
            </a:extLst>
          </p:cNvPr>
          <p:cNvSpPr/>
          <p:nvPr/>
        </p:nvSpPr>
        <p:spPr>
          <a:xfrm>
            <a:off x="3475673" y="3179232"/>
            <a:ext cx="861468" cy="4995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8F76EB8-F3F3-A78F-302C-B3C55DA8EC2F}"/>
              </a:ext>
            </a:extLst>
          </p:cNvPr>
          <p:cNvSpPr/>
          <p:nvPr/>
        </p:nvSpPr>
        <p:spPr>
          <a:xfrm>
            <a:off x="7785894" y="3204525"/>
            <a:ext cx="861468" cy="4995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4F600-ADEC-CB59-EB49-C071F30F972A}"/>
              </a:ext>
            </a:extLst>
          </p:cNvPr>
          <p:cNvSpPr txBox="1"/>
          <p:nvPr/>
        </p:nvSpPr>
        <p:spPr>
          <a:xfrm>
            <a:off x="3163515" y="3765206"/>
            <a:ext cx="1439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15D03"/>
              </a:buClr>
            </a:pPr>
            <a:r>
              <a:rPr lang="en-US" sz="1600" dirty="0"/>
              <a:t>Accumulation</a:t>
            </a:r>
            <a:endParaRPr lang="nl-NL" sz="16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FAF7B-89D3-92E6-9919-F137232D24D8}"/>
              </a:ext>
            </a:extLst>
          </p:cNvPr>
          <p:cNvSpPr txBox="1"/>
          <p:nvPr/>
        </p:nvSpPr>
        <p:spPr>
          <a:xfrm>
            <a:off x="7496962" y="3756895"/>
            <a:ext cx="1439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15D03"/>
              </a:buClr>
            </a:pPr>
            <a:r>
              <a:rPr lang="en-US" sz="1600" dirty="0"/>
              <a:t>Labeling</a:t>
            </a:r>
            <a:endParaRPr lang="nl-NL" sz="16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0D92E6-3613-E78B-33A6-86386B1CCC2A}"/>
                  </a:ext>
                </a:extLst>
              </p:cNvPr>
              <p:cNvSpPr txBox="1"/>
              <p:nvPr/>
            </p:nvSpPr>
            <p:spPr>
              <a:xfrm>
                <a:off x="9233232" y="4413402"/>
                <a:ext cx="205190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F15D0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𝑐𝑎𝑚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𝑐𝑎𝑚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0D92E6-3613-E78B-33A6-86386B1CC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232" y="4413402"/>
                <a:ext cx="205190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632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C2AC-EAC3-B5E6-DFA3-4011BF866C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</a:t>
            </a:r>
            <a:r>
              <a:rPr lang="en-US" dirty="0" err="1"/>
              <a:t>Downsampling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E9108-A41E-86F8-045C-1B9A5676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" t="2936" r="915" b="3253"/>
          <a:stretch>
            <a:fillRect/>
          </a:stretch>
        </p:blipFill>
        <p:spPr>
          <a:xfrm>
            <a:off x="419100" y="2357457"/>
            <a:ext cx="4443984" cy="2633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76A0F-7918-12D2-68D2-9FAC09C63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t="2800" r="1791" b="4183"/>
          <a:stretch>
            <a:fillRect/>
          </a:stretch>
        </p:blipFill>
        <p:spPr>
          <a:xfrm>
            <a:off x="7328916" y="2357457"/>
            <a:ext cx="4443984" cy="263318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E2FAA15-2C7D-D025-029E-D183F0F6DB7D}"/>
              </a:ext>
            </a:extLst>
          </p:cNvPr>
          <p:cNvSpPr/>
          <p:nvPr/>
        </p:nvSpPr>
        <p:spPr>
          <a:xfrm>
            <a:off x="5343144" y="3276284"/>
            <a:ext cx="1645920" cy="795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7E8C6-8F7B-750B-088E-9A9E7D570A2E}"/>
              </a:ext>
            </a:extLst>
          </p:cNvPr>
          <p:cNvSpPr txBox="1"/>
          <p:nvPr/>
        </p:nvSpPr>
        <p:spPr>
          <a:xfrm>
            <a:off x="5199888" y="4187952"/>
            <a:ext cx="1792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15D03"/>
              </a:buClr>
            </a:pPr>
            <a:r>
              <a:rPr lang="en-US" sz="1600" dirty="0"/>
              <a:t>8x </a:t>
            </a:r>
            <a:r>
              <a:rPr lang="en-US" sz="1600" dirty="0" err="1"/>
              <a:t>downsampling</a:t>
            </a:r>
            <a:endParaRPr lang="nl-NL" sz="16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C31E4-0BDE-172C-109D-608087A0BB61}"/>
              </a:ext>
            </a:extLst>
          </p:cNvPr>
          <p:cNvSpPr txBox="1"/>
          <p:nvPr/>
        </p:nvSpPr>
        <p:spPr>
          <a:xfrm>
            <a:off x="1985303" y="5075306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15D03"/>
              </a:buClr>
            </a:pPr>
            <a:r>
              <a:rPr lang="en-US" sz="2000" dirty="0"/>
              <a:t>1280x720</a:t>
            </a:r>
            <a:endParaRPr lang="nl-NL" sz="20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87833-0975-E4CB-F2BE-1E4145A159C4}"/>
              </a:ext>
            </a:extLst>
          </p:cNvPr>
          <p:cNvSpPr txBox="1"/>
          <p:nvPr/>
        </p:nvSpPr>
        <p:spPr>
          <a:xfrm>
            <a:off x="9037786" y="5075306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15D03"/>
              </a:buClr>
            </a:pPr>
            <a:r>
              <a:rPr lang="en-US" sz="2000" dirty="0"/>
              <a:t>160x90</a:t>
            </a:r>
            <a:endParaRPr lang="nl-NL" sz="2000" dirty="0" err="1"/>
          </a:p>
        </p:txBody>
      </p:sp>
    </p:spTree>
    <p:extLst>
      <p:ext uri="{BB962C8B-B14F-4D97-AF65-F5344CB8AC3E}">
        <p14:creationId xmlns:p14="http://schemas.microsoft.com/office/powerpoint/2010/main" val="275128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5DA0E-FDA6-C311-80F3-59013496FD9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45646C-E508-CAD3-57AE-8B50F582A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2D Ball Detector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4FF67-CA21-B5EB-4F40-3FDE2617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AADF0E-C066-74BE-22E4-7E6131F17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Sioux Technologies | Confidential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987F801-25E8-1E58-DC97-50FA4A95D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98482"/>
              </p:ext>
            </p:extLst>
          </p:nvPr>
        </p:nvGraphicFramePr>
        <p:xfrm>
          <a:off x="1813052" y="1576851"/>
          <a:ext cx="856589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474">
                  <a:extLst>
                    <a:ext uri="{9D8B030D-6E8A-4147-A177-3AD203B41FA5}">
                      <a16:colId xmlns:a16="http://schemas.microsoft.com/office/drawing/2014/main" val="4219294673"/>
                    </a:ext>
                  </a:extLst>
                </a:gridCol>
                <a:gridCol w="1605534">
                  <a:extLst>
                    <a:ext uri="{9D8B030D-6E8A-4147-A177-3AD203B41FA5}">
                      <a16:colId xmlns:a16="http://schemas.microsoft.com/office/drawing/2014/main" val="3537063018"/>
                    </a:ext>
                  </a:extLst>
                </a:gridCol>
                <a:gridCol w="2487168">
                  <a:extLst>
                    <a:ext uri="{9D8B030D-6E8A-4147-A177-3AD203B41FA5}">
                      <a16:colId xmlns:a16="http://schemas.microsoft.com/office/drawing/2014/main" val="35636003"/>
                    </a:ext>
                  </a:extLst>
                </a:gridCol>
                <a:gridCol w="2331720">
                  <a:extLst>
                    <a:ext uri="{9D8B030D-6E8A-4147-A177-3AD203B41FA5}">
                      <a16:colId xmlns:a16="http://schemas.microsoft.com/office/drawing/2014/main" val="3161803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(</a:t>
                      </a:r>
                      <a:r>
                        <a:rPr lang="en-US" dirty="0" err="1"/>
                        <a:t>px</a:t>
                      </a:r>
                      <a:r>
                        <a:rPr lang="en-US" dirty="0"/>
                        <a:t>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 Time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 (min)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10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2LClassification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83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2LRegression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273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7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3LClassification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286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46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3LRegression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21727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6675275-D03E-9187-EBAC-14DBAF137459}"/>
              </a:ext>
            </a:extLst>
          </p:cNvPr>
          <p:cNvSpPr/>
          <p:nvPr/>
        </p:nvSpPr>
        <p:spPr>
          <a:xfrm>
            <a:off x="1719072" y="2643299"/>
            <a:ext cx="8741664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082C3E-060C-EBC3-1926-9ED2E0A7B4A2}"/>
              </a:ext>
            </a:extLst>
          </p:cNvPr>
          <p:cNvGrpSpPr/>
          <p:nvPr/>
        </p:nvGrpSpPr>
        <p:grpSpPr>
          <a:xfrm>
            <a:off x="8622577" y="4255294"/>
            <a:ext cx="2763904" cy="1679025"/>
            <a:chOff x="7980296" y="2376508"/>
            <a:chExt cx="3660842" cy="21049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EC62A8-16A7-1377-990E-71B3BEB65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0296" y="2376508"/>
              <a:ext cx="3660842" cy="210498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9201EC-EB91-EB63-A802-B82646D116F9}"/>
                </a:ext>
              </a:extLst>
            </p:cNvPr>
            <p:cNvGrpSpPr/>
            <p:nvPr/>
          </p:nvGrpSpPr>
          <p:grpSpPr>
            <a:xfrm>
              <a:off x="9654115" y="3460709"/>
              <a:ext cx="76892" cy="78819"/>
              <a:chOff x="8087360" y="1668700"/>
              <a:chExt cx="108000" cy="1080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0D67897-2F77-37F3-04DA-7436A9A1F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19CC0F2-CAC9-8151-637A-A720EFDCCA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35F864-22F6-41FB-B9F1-769E9A8A7D41}"/>
              </a:ext>
            </a:extLst>
          </p:cNvPr>
          <p:cNvSpPr/>
          <p:nvPr/>
        </p:nvSpPr>
        <p:spPr>
          <a:xfrm>
            <a:off x="6841978" y="490921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D490C8-6AD8-3139-73FF-AAA07C561B84}"/>
              </a:ext>
            </a:extLst>
          </p:cNvPr>
          <p:cNvGrpSpPr/>
          <p:nvPr/>
        </p:nvGrpSpPr>
        <p:grpSpPr>
          <a:xfrm>
            <a:off x="776725" y="3884870"/>
            <a:ext cx="5476699" cy="2655636"/>
            <a:chOff x="776725" y="3884870"/>
            <a:chExt cx="5476699" cy="265563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545967-DE67-13DF-BBE0-AFD02B5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8057" t="42726" r="40915" b="41070"/>
            <a:stretch>
              <a:fillRect/>
            </a:stretch>
          </p:blipFill>
          <p:spPr>
            <a:xfrm>
              <a:off x="5971830" y="3941041"/>
              <a:ext cx="281594" cy="242098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5F750C-40BE-C1FC-499E-A86DBFF1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725" y="3884870"/>
              <a:ext cx="2920044" cy="1679025"/>
            </a:xfrm>
            <a:prstGeom prst="rect">
              <a:avLst/>
            </a:prstGeom>
            <a:scene3d>
              <a:camera prst="orthographicFront">
                <a:rot lat="1475687" lon="17639403" rev="0"/>
              </a:camera>
              <a:lightRig rig="threePt" dir="t"/>
            </a:scene3d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58D16B8-BC92-997B-A7A9-F01D7AEC7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4269" t="42726" r="41949" b="41070"/>
            <a:stretch>
              <a:fillRect/>
            </a:stretch>
          </p:blipFill>
          <p:spPr>
            <a:xfrm>
              <a:off x="2168744" y="3972476"/>
              <a:ext cx="3772316" cy="242098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CA346E6-8689-5342-0D91-067B1B545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8057" t="42726" r="40915" b="41070"/>
            <a:stretch>
              <a:fillRect/>
            </a:stretch>
          </p:blipFill>
          <p:spPr>
            <a:xfrm>
              <a:off x="5791848" y="4119523"/>
              <a:ext cx="281594" cy="242098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E43A867-E728-A759-2311-E65C7CB800DF}"/>
              </a:ext>
            </a:extLst>
          </p:cNvPr>
          <p:cNvSpPr txBox="1"/>
          <p:nvPr/>
        </p:nvSpPr>
        <p:spPr>
          <a:xfrm>
            <a:off x="8914661" y="3473840"/>
            <a:ext cx="146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15D03"/>
              </a:buClr>
            </a:pPr>
            <a:r>
              <a:rPr lang="en-US" dirty="0"/>
              <a:t>20 </a:t>
            </a:r>
            <a:r>
              <a:rPr lang="en-US" dirty="0" err="1"/>
              <a:t>ts</a:t>
            </a:r>
            <a:r>
              <a:rPr lang="en-US" dirty="0"/>
              <a:t>/image</a:t>
            </a:r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200857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D61A3FE-AFDA-FC00-86D0-48CA29A2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71" y="4267842"/>
            <a:ext cx="2118348" cy="1218050"/>
          </a:xfrm>
          <a:prstGeom prst="rect">
            <a:avLst/>
          </a:prstGeom>
          <a:scene3d>
            <a:camera prst="orthographicFront">
              <a:rot lat="1475687" lon="17639403" rev="0"/>
            </a:camera>
            <a:lightRig rig="threePt" dir="t"/>
          </a:scene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47DAC0-45B3-0FCD-F3F4-265AB25F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953" y="4255295"/>
            <a:ext cx="2118348" cy="1218050"/>
          </a:xfrm>
          <a:prstGeom prst="rect">
            <a:avLst/>
          </a:prstGeom>
          <a:scene3d>
            <a:camera prst="orthographicFront">
              <a:rot lat="1475687" lon="17639403" rev="0"/>
            </a:camera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88565-8843-E24B-6CF9-5B579C12C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2D Ball Tracker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1FDF32-8295-939B-D837-E3CF45EEC778}"/>
                  </a:ext>
                </a:extLst>
              </p:cNvPr>
              <p:cNvSpPr txBox="1"/>
              <p:nvPr/>
            </p:nvSpPr>
            <p:spPr>
              <a:xfrm>
                <a:off x="804333" y="1545233"/>
                <a:ext cx="5503430" cy="2339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rgbClr val="F15D03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Error:</a:t>
                </a:r>
              </a:p>
              <a:p>
                <a:pPr marL="742950" lvl="1" indent="-285750">
                  <a:buClr>
                    <a:srgbClr val="F15D03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𝑐𝑎𝑚</m:t>
                        </m:r>
                      </m:sub>
                    </m:sSub>
                  </m:oMath>
                </a14:m>
                <a:r>
                  <a:rPr lang="en-US" sz="2400" dirty="0"/>
                  <a:t>: 1.03 </a:t>
                </a:r>
                <a:r>
                  <a:rPr lang="en-US" sz="2400" dirty="0" err="1"/>
                  <a:t>px</a:t>
                </a:r>
                <a:endParaRPr lang="en-US" sz="2400" dirty="0"/>
              </a:p>
              <a:p>
                <a:pPr marL="742950" lvl="1" indent="-285750">
                  <a:buClr>
                    <a:srgbClr val="F15D03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𝑐𝑎𝑚</m:t>
                        </m:r>
                      </m:sub>
                    </m:sSub>
                  </m:oMath>
                </a14:m>
                <a:r>
                  <a:rPr lang="en-US" sz="2400" dirty="0"/>
                  <a:t>: 1.28 </a:t>
                </a:r>
                <a:r>
                  <a:rPr lang="en-US" sz="2400" dirty="0" err="1"/>
                  <a:t>px</a:t>
                </a:r>
                <a:endParaRPr lang="en-US" sz="2400" dirty="0"/>
              </a:p>
              <a:p>
                <a:pPr marL="742950" lvl="1" indent="-285750">
                  <a:buClr>
                    <a:srgbClr val="F15D03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285750" indent="-285750">
                  <a:buClr>
                    <a:srgbClr val="F15D03"/>
                  </a:buClr>
                  <a:buFont typeface="Wingdings" panose="05000000000000000000" pitchFamily="2" charset="2"/>
                  <a:buChar char="§"/>
                </a:pPr>
                <a:r>
                  <a:rPr lang="nl-NL" sz="2400" dirty="0" err="1"/>
                  <a:t>Inference</a:t>
                </a:r>
                <a:r>
                  <a:rPr lang="nl-NL" sz="2400" dirty="0"/>
                  <a:t> time per image (6ts): 12ms</a:t>
                </a:r>
                <a:endParaRPr lang="nl-NL" sz="2600" dirty="0"/>
              </a:p>
              <a:p>
                <a:pPr>
                  <a:buClr>
                    <a:srgbClr val="F15D03"/>
                  </a:buClr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1FDF32-8295-939B-D837-E3CF45EEC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33" y="1545233"/>
                <a:ext cx="5503430" cy="2339102"/>
              </a:xfrm>
              <a:prstGeom prst="rect">
                <a:avLst/>
              </a:prstGeom>
              <a:blipFill>
                <a:blip r:embed="rId4"/>
                <a:stretch>
                  <a:fillRect l="-1550" t="-1823" r="-55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00F8EEC-039D-2DF4-B1D4-2BB2087BBCAB}"/>
              </a:ext>
            </a:extLst>
          </p:cNvPr>
          <p:cNvGrpSpPr/>
          <p:nvPr/>
        </p:nvGrpSpPr>
        <p:grpSpPr>
          <a:xfrm>
            <a:off x="6847377" y="627007"/>
            <a:ext cx="5526206" cy="2801993"/>
            <a:chOff x="1299715" y="1327653"/>
            <a:chExt cx="10653325" cy="54016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342687-DA09-3817-E94B-4EFBC7AC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" b="196"/>
            <a:stretch>
              <a:fillRect/>
            </a:stretch>
          </p:blipFill>
          <p:spPr>
            <a:xfrm>
              <a:off x="1299715" y="1327653"/>
              <a:ext cx="5909850" cy="3501748"/>
            </a:xfrm>
            <a:prstGeom prst="rect">
              <a:avLst/>
            </a:prstGeom>
            <a:scene3d>
              <a:camera prst="orthographicFront">
                <a:rot lat="1732745" lon="17868447" rev="0"/>
              </a:camera>
              <a:lightRig rig="threePt" dir="t"/>
            </a:scene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441E90-8C87-FE9D-B8C3-3B8C9896B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" t="1706" b="196"/>
            <a:stretch>
              <a:fillRect/>
            </a:stretch>
          </p:blipFill>
          <p:spPr>
            <a:xfrm>
              <a:off x="2894784" y="1380726"/>
              <a:ext cx="5828250" cy="3448677"/>
            </a:xfrm>
            <a:prstGeom prst="rect">
              <a:avLst/>
            </a:prstGeom>
            <a:scene3d>
              <a:camera prst="orthographicFront">
                <a:rot lat="1732745" lon="17868447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3A2CDF-B2C1-FD28-C517-5B35958CE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" t="1705" b="197"/>
            <a:stretch>
              <a:fillRect/>
            </a:stretch>
          </p:blipFill>
          <p:spPr>
            <a:xfrm>
              <a:off x="4509787" y="1373457"/>
              <a:ext cx="5828250" cy="3448677"/>
            </a:xfrm>
            <a:prstGeom prst="rect">
              <a:avLst/>
            </a:prstGeom>
            <a:scene3d>
              <a:camera prst="orthographicFront">
                <a:rot lat="1732745" lon="17868447" rev="0"/>
              </a:camera>
              <a:lightRig rig="threePt" dir="t"/>
            </a:scene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0AEC95-18B7-E888-FDE9-BE1CA627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" t="2119" b="197"/>
            <a:stretch>
              <a:fillRect/>
            </a:stretch>
          </p:blipFill>
          <p:spPr>
            <a:xfrm>
              <a:off x="6124790" y="1380726"/>
              <a:ext cx="5828250" cy="3434136"/>
            </a:xfrm>
            <a:prstGeom prst="rect">
              <a:avLst/>
            </a:prstGeom>
            <a:scene3d>
              <a:camera prst="orthographicFront">
                <a:rot lat="1732745" lon="17868447" rev="0"/>
              </a:camera>
              <a:lightRig rig="threePt" dir="t"/>
            </a:scene3d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5C2A855-F57E-494C-F900-BDE5D1B80140}"/>
                </a:ext>
              </a:extLst>
            </p:cNvPr>
            <p:cNvSpPr/>
            <p:nvPr/>
          </p:nvSpPr>
          <p:spPr>
            <a:xfrm>
              <a:off x="3363933" y="5916488"/>
              <a:ext cx="5634182" cy="8128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Time</a:t>
              </a:r>
              <a:endParaRPr lang="nl-NL" sz="1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BE8FD9-33F3-141B-3D9B-9C487F695FF5}"/>
              </a:ext>
            </a:extLst>
          </p:cNvPr>
          <p:cNvGrpSpPr/>
          <p:nvPr/>
        </p:nvGrpSpPr>
        <p:grpSpPr>
          <a:xfrm>
            <a:off x="7848755" y="4587975"/>
            <a:ext cx="2005076" cy="1218050"/>
            <a:chOff x="7980296" y="2376508"/>
            <a:chExt cx="3660842" cy="2104984"/>
          </a:xfrm>
          <a:scene3d>
            <a:camera prst="orthographicFront">
              <a:rot lat="1476000" lon="17640000" rev="0"/>
            </a:camera>
            <a:lightRig rig="threePt" dir="t"/>
          </a:scene3d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31E45F-8041-A347-DF47-807AE1367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0296" y="2376508"/>
              <a:ext cx="3660842" cy="210498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47FFC6E-78B6-5A03-0B08-1D87828957FD}"/>
                </a:ext>
              </a:extLst>
            </p:cNvPr>
            <p:cNvGrpSpPr/>
            <p:nvPr/>
          </p:nvGrpSpPr>
          <p:grpSpPr>
            <a:xfrm>
              <a:off x="9654115" y="3460709"/>
              <a:ext cx="76892" cy="78819"/>
              <a:chOff x="8087360" y="1668700"/>
              <a:chExt cx="108000" cy="1080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5824FD4-C9A2-5FDF-86CA-1EA258AE6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5D22A77-55EE-A6FC-E005-700BE7BFFC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4568AB7-202B-A824-9C3E-73F77BDB6B87}"/>
              </a:ext>
            </a:extLst>
          </p:cNvPr>
          <p:cNvSpPr/>
          <p:nvPr/>
        </p:nvSpPr>
        <p:spPr>
          <a:xfrm>
            <a:off x="6361318" y="5021212"/>
            <a:ext cx="709787" cy="3515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099BBB-DA16-C40A-2EE5-2544FC943041}"/>
              </a:ext>
            </a:extLst>
          </p:cNvPr>
          <p:cNvGrpSpPr/>
          <p:nvPr/>
        </p:nvGrpSpPr>
        <p:grpSpPr>
          <a:xfrm>
            <a:off x="1674191" y="4255295"/>
            <a:ext cx="3973075" cy="1926533"/>
            <a:chOff x="776725" y="3884870"/>
            <a:chExt cx="5476699" cy="265563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2D6E63B-E716-9EBC-EDF3-96EA86E3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58057" t="42726" r="40915" b="41070"/>
            <a:stretch>
              <a:fillRect/>
            </a:stretch>
          </p:blipFill>
          <p:spPr>
            <a:xfrm>
              <a:off x="5971830" y="3941041"/>
              <a:ext cx="281594" cy="242098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83DD9D-AF84-1A4A-D2DE-50BFA5BB4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725" y="3884870"/>
              <a:ext cx="2920044" cy="1679025"/>
            </a:xfrm>
            <a:prstGeom prst="rect">
              <a:avLst/>
            </a:prstGeom>
            <a:scene3d>
              <a:camera prst="orthographicFront">
                <a:rot lat="1475687" lon="17639403" rev="0"/>
              </a:camera>
              <a:lightRig rig="threePt" dir="t"/>
            </a:scene3d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CB77DD9-80A8-8845-7E2E-19E19F783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44269" t="42726" r="41949" b="41070"/>
            <a:stretch>
              <a:fillRect/>
            </a:stretch>
          </p:blipFill>
          <p:spPr>
            <a:xfrm>
              <a:off x="2168744" y="3972476"/>
              <a:ext cx="3772316" cy="2420983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363DF912-8DA4-D8A5-FA38-EE76A3A9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58057" t="42726" r="40915" b="41070"/>
            <a:stretch>
              <a:fillRect/>
            </a:stretch>
          </p:blipFill>
          <p:spPr>
            <a:xfrm>
              <a:off x="5791848" y="4119523"/>
              <a:ext cx="281594" cy="242098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CC36B5-0DD8-D94A-2A90-1E9FF1659477}"/>
              </a:ext>
            </a:extLst>
          </p:cNvPr>
          <p:cNvGrpSpPr/>
          <p:nvPr/>
        </p:nvGrpSpPr>
        <p:grpSpPr>
          <a:xfrm>
            <a:off x="7990043" y="4596595"/>
            <a:ext cx="2005076" cy="1218050"/>
            <a:chOff x="7980296" y="2376508"/>
            <a:chExt cx="3660842" cy="2104984"/>
          </a:xfrm>
          <a:scene3d>
            <a:camera prst="orthographicFront">
              <a:rot lat="1476000" lon="17640000" rev="0"/>
            </a:camera>
            <a:lightRig rig="threePt" dir="t"/>
          </a:scene3d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3A0CE58-A988-B8D7-F697-A69358838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0296" y="2376508"/>
              <a:ext cx="3660842" cy="2104984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DF8C583-A355-62AE-4914-27F97A12066B}"/>
                </a:ext>
              </a:extLst>
            </p:cNvPr>
            <p:cNvGrpSpPr/>
            <p:nvPr/>
          </p:nvGrpSpPr>
          <p:grpSpPr>
            <a:xfrm>
              <a:off x="9654115" y="3460709"/>
              <a:ext cx="76892" cy="78819"/>
              <a:chOff x="8087360" y="1668700"/>
              <a:chExt cx="108000" cy="10800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C5E97C-8738-3B59-C5E3-E32D631107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0078AAB-75F9-D916-BFDD-419F1FFA95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A32FD7-6C6F-8AC3-D3C1-E6474FFEFDF3}"/>
              </a:ext>
            </a:extLst>
          </p:cNvPr>
          <p:cNvGrpSpPr/>
          <p:nvPr/>
        </p:nvGrpSpPr>
        <p:grpSpPr>
          <a:xfrm>
            <a:off x="8160037" y="4589296"/>
            <a:ext cx="2005076" cy="1218050"/>
            <a:chOff x="7980296" y="2376508"/>
            <a:chExt cx="3660842" cy="2104984"/>
          </a:xfrm>
          <a:scene3d>
            <a:camera prst="orthographicFront">
              <a:rot lat="1476000" lon="17640000" rev="0"/>
            </a:camera>
            <a:lightRig rig="threePt" dir="t"/>
          </a:scene3d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01DAEF7-8EF9-221B-8336-8FDCED57C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0296" y="2376508"/>
              <a:ext cx="3660842" cy="210498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D12773-3DBE-D882-EDFE-59B0D3BEE8BD}"/>
                </a:ext>
              </a:extLst>
            </p:cNvPr>
            <p:cNvGrpSpPr/>
            <p:nvPr/>
          </p:nvGrpSpPr>
          <p:grpSpPr>
            <a:xfrm>
              <a:off x="9654115" y="3460709"/>
              <a:ext cx="76892" cy="78819"/>
              <a:chOff x="8087360" y="1668700"/>
              <a:chExt cx="108000" cy="1080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8CB167C-BC2F-FBD1-1566-B48C07D6D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1E6CF11-72A1-B3AC-FC28-50334D4F86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090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058C-D26B-4968-40FA-A715D9FDE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Labels are not good enough</a:t>
            </a:r>
            <a:endParaRPr lang="nl-NL" dirty="0"/>
          </a:p>
        </p:txBody>
      </p:sp>
      <p:pic>
        <p:nvPicPr>
          <p:cNvPr id="4" name="Picture 3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BFB1ED7B-8343-DB53-7FE3-03F796A33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52" y="2363081"/>
            <a:ext cx="9931696" cy="297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06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D508C-F36B-3E99-EFE0-14A26A8EF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4CD8-7524-82A8-BD66-76D5D823D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Labels are not good enough</a:t>
            </a:r>
            <a:endParaRPr lang="nl-NL" dirty="0"/>
          </a:p>
        </p:txBody>
      </p:sp>
      <p:pic>
        <p:nvPicPr>
          <p:cNvPr id="5" name="Picture 4" descr="A graph of a graph with a line&#10;&#10;AI-generated content may be incorrect.">
            <a:extLst>
              <a:ext uri="{FF2B5EF4-FFF2-40B4-BE49-F238E27FC236}">
                <a16:creationId xmlns:a16="http://schemas.microsoft.com/office/drawing/2014/main" id="{0E2A7759-4655-C8B4-7D8D-3F99944A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83" y="1668701"/>
            <a:ext cx="5096586" cy="4458322"/>
          </a:xfrm>
          <a:prstGeom prst="rect">
            <a:avLst/>
          </a:prstGeom>
        </p:spPr>
      </p:pic>
      <p:pic>
        <p:nvPicPr>
          <p:cNvPr id="7" name="Picture 6" descr="A graph of a line&#10;&#10;AI-generated content may be incorrect.">
            <a:extLst>
              <a:ext uri="{FF2B5EF4-FFF2-40B4-BE49-F238E27FC236}">
                <a16:creationId xmlns:a16="http://schemas.microsoft.com/office/drawing/2014/main" id="{4178A6B2-5E02-88A9-BBEE-57283C9A7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63" y="1668701"/>
            <a:ext cx="2829320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5AC4A2-3C7D-3FCE-2FE3-76B6A26A4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Simulated Data</a:t>
            </a:r>
            <a:endParaRPr lang="nl-N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7330E10-A283-5875-1171-F8F0166B69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686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CBFE-82F4-0689-433A-662FB095B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Simulating Trajectories</a:t>
            </a:r>
            <a:endParaRPr lang="nl-NL" dirty="0"/>
          </a:p>
        </p:txBody>
      </p:sp>
      <p:pic>
        <p:nvPicPr>
          <p:cNvPr id="3" name="Picture 2" descr="A graph of a graph of a line&#10;&#10;AI-generated content may be incorrect.">
            <a:extLst>
              <a:ext uri="{FF2B5EF4-FFF2-40B4-BE49-F238E27FC236}">
                <a16:creationId xmlns:a16="http://schemas.microsoft.com/office/drawing/2014/main" id="{EAC02782-3637-7EB0-995B-B19F153C7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"/>
          <a:stretch/>
        </p:blipFill>
        <p:spPr>
          <a:xfrm>
            <a:off x="1466584" y="1110701"/>
            <a:ext cx="3601981" cy="35880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A0405C-8374-2904-CEE5-8CB24184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939" y="4876350"/>
            <a:ext cx="2991267" cy="14289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8B1A25-D4E0-08F5-2B43-B9964BD3E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793" y="4808737"/>
            <a:ext cx="2991268" cy="14005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3346CF-459D-066E-E355-6DFF5B0BF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437" y="1130448"/>
            <a:ext cx="3601981" cy="35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2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7F493F-7E83-71ED-19FE-2A9BE8F1B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Neuromorphic Vision for Robotic Goalie:</a:t>
            </a:r>
            <a:endParaRPr lang="nl-N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C22C29-0106-E5D0-8C7D-27E391D30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Fast-Moving Ball Tracking with Event-Based Spiking Neural Network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1276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5E54-AFDB-38B9-291F-DAD533B0C0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 Composition</a:t>
            </a:r>
            <a:endParaRPr lang="nl-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454980-769A-27A1-9F19-D30D83F760DB}"/>
              </a:ext>
            </a:extLst>
          </p:cNvPr>
          <p:cNvGrpSpPr/>
          <p:nvPr/>
        </p:nvGrpSpPr>
        <p:grpSpPr>
          <a:xfrm>
            <a:off x="5680954" y="1812615"/>
            <a:ext cx="5708880" cy="3746000"/>
            <a:chOff x="5422983" y="1334188"/>
            <a:chExt cx="6384959" cy="4189623"/>
          </a:xfrm>
        </p:grpSpPr>
        <p:pic>
          <p:nvPicPr>
            <p:cNvPr id="4" name="Picture 3" descr="A football goal in a room&#10;&#10;AI-generated content may be incorrect.">
              <a:extLst>
                <a:ext uri="{FF2B5EF4-FFF2-40B4-BE49-F238E27FC236}">
                  <a16:creationId xmlns:a16="http://schemas.microsoft.com/office/drawing/2014/main" id="{9B4AD1E5-61DF-53BE-46BE-E627F7E90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  <a14:imgEffect>
                        <a14:brightnessContrast bright="20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" t="3288" r="4829" b="3030"/>
            <a:stretch>
              <a:fillRect/>
            </a:stretch>
          </p:blipFill>
          <p:spPr>
            <a:xfrm>
              <a:off x="5422983" y="1334188"/>
              <a:ext cx="6384959" cy="418962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5EB70A-AFFC-1B63-B52D-1C1AC30CEE32}"/>
                </a:ext>
              </a:extLst>
            </p:cNvPr>
            <p:cNvGrpSpPr/>
            <p:nvPr/>
          </p:nvGrpSpPr>
          <p:grpSpPr>
            <a:xfrm>
              <a:off x="5422984" y="1334188"/>
              <a:ext cx="6384958" cy="4159012"/>
              <a:chOff x="2020928" y="469709"/>
              <a:chExt cx="8665281" cy="665908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34C9DFA-D146-886B-CCBD-F439C81636B7}"/>
                  </a:ext>
                </a:extLst>
              </p:cNvPr>
              <p:cNvGrpSpPr/>
              <p:nvPr/>
            </p:nvGrpSpPr>
            <p:grpSpPr>
              <a:xfrm>
                <a:off x="2020928" y="469709"/>
                <a:ext cx="8665281" cy="6659088"/>
                <a:chOff x="2020928" y="469709"/>
                <a:chExt cx="8665281" cy="665908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DA37723-B49C-F783-E0E5-C5174B523567}"/>
                    </a:ext>
                  </a:extLst>
                </p:cNvPr>
                <p:cNvSpPr/>
                <p:nvPr/>
              </p:nvSpPr>
              <p:spPr>
                <a:xfrm>
                  <a:off x="2020928" y="469709"/>
                  <a:ext cx="8665281" cy="6659088"/>
                </a:xfrm>
                <a:prstGeom prst="rect">
                  <a:avLst/>
                </a:prstGeom>
                <a:solidFill>
                  <a:srgbClr val="000000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48C098E-767A-9298-07CD-31524976E2DF}"/>
                    </a:ext>
                  </a:extLst>
                </p:cNvPr>
                <p:cNvSpPr/>
                <p:nvPr/>
              </p:nvSpPr>
              <p:spPr>
                <a:xfrm>
                  <a:off x="3281419" y="1637461"/>
                  <a:ext cx="6168927" cy="375919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634EBFC-5681-F821-FF15-6EEE61B99241}"/>
                    </a:ext>
                  </a:extLst>
                </p:cNvPr>
                <p:cNvSpPr/>
                <p:nvPr/>
              </p:nvSpPr>
              <p:spPr>
                <a:xfrm>
                  <a:off x="4221480" y="2560320"/>
                  <a:ext cx="4196080" cy="2062480"/>
                </a:xfrm>
                <a:prstGeom prst="rect">
                  <a:avLst/>
                </a:prstGeom>
                <a:solidFill>
                  <a:srgbClr val="92D050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Goes In 70%</a:t>
                  </a:r>
                  <a:endParaRPr lang="nl-NL" sz="1400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1E405E-7E16-F705-AB8C-89C19EFD13E3}"/>
                  </a:ext>
                </a:extLst>
              </p:cNvPr>
              <p:cNvSpPr txBox="1"/>
              <p:nvPr/>
            </p:nvSpPr>
            <p:spPr>
              <a:xfrm>
                <a:off x="4831242" y="4788925"/>
                <a:ext cx="3344683" cy="49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Almost goes in 15%</a:t>
                </a:r>
                <a:endParaRPr lang="nl-NL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E70C34-53C3-7BC3-53C8-F091669191B8}"/>
                  </a:ext>
                </a:extLst>
              </p:cNvPr>
              <p:cNvSpPr txBox="1"/>
              <p:nvPr/>
            </p:nvSpPr>
            <p:spPr>
              <a:xfrm>
                <a:off x="4957232" y="5892800"/>
                <a:ext cx="2785534" cy="49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Goes out 15%</a:t>
                </a:r>
                <a:endParaRPr lang="nl-NL" sz="1400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DEF387D-2918-DE06-222E-9F4934A7F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39658"/>
              </p:ext>
            </p:extLst>
          </p:nvPr>
        </p:nvGraphicFramePr>
        <p:xfrm>
          <a:off x="578328" y="1864524"/>
          <a:ext cx="4965815" cy="3772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4AF1420-7843-6EB9-4D3E-D0630BA85656}"/>
              </a:ext>
            </a:extLst>
          </p:cNvPr>
          <p:cNvSpPr txBox="1"/>
          <p:nvPr/>
        </p:nvSpPr>
        <p:spPr>
          <a:xfrm>
            <a:off x="1192955" y="3485560"/>
            <a:ext cx="1965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15D03"/>
              </a:buClr>
            </a:pPr>
            <a:r>
              <a:rPr lang="en-US" sz="2000" dirty="0">
                <a:solidFill>
                  <a:schemeClr val="bg1"/>
                </a:solidFill>
              </a:rPr>
              <a:t>50% Rolling</a:t>
            </a:r>
            <a:endParaRPr lang="nl-NL" sz="2000" dirty="0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0EB8B4-8459-A83F-B495-2A215FB6EEC9}"/>
              </a:ext>
            </a:extLst>
          </p:cNvPr>
          <p:cNvSpPr txBox="1"/>
          <p:nvPr/>
        </p:nvSpPr>
        <p:spPr>
          <a:xfrm>
            <a:off x="2935950" y="3485560"/>
            <a:ext cx="1965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15D03"/>
              </a:buClr>
            </a:pPr>
            <a:r>
              <a:rPr lang="en-US" sz="2000" dirty="0">
                <a:solidFill>
                  <a:schemeClr val="bg1"/>
                </a:solidFill>
              </a:rPr>
              <a:t>50% Flying</a:t>
            </a:r>
            <a:endParaRPr lang="nl-NL" sz="2000" dirty="0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12CEA4-370F-D739-48A3-A2158CBA1098}"/>
              </a:ext>
            </a:extLst>
          </p:cNvPr>
          <p:cNvSpPr txBox="1"/>
          <p:nvPr/>
        </p:nvSpPr>
        <p:spPr>
          <a:xfrm>
            <a:off x="8220456" y="5722416"/>
            <a:ext cx="31693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15D03"/>
              </a:buClr>
            </a:pPr>
            <a:r>
              <a:rPr lang="en-US" sz="2600" dirty="0"/>
              <a:t>160 total trajectories</a:t>
            </a:r>
            <a:endParaRPr lang="nl-NL" sz="2600" dirty="0" err="1"/>
          </a:p>
        </p:txBody>
      </p:sp>
    </p:spTree>
    <p:extLst>
      <p:ext uri="{BB962C8B-B14F-4D97-AF65-F5344CB8AC3E}">
        <p14:creationId xmlns:p14="http://schemas.microsoft.com/office/powerpoint/2010/main" val="143777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edia4">
            <a:hlinkClick r:id="" action="ppaction://media"/>
            <a:extLst>
              <a:ext uri="{FF2B5EF4-FFF2-40B4-BE49-F238E27FC236}">
                <a16:creationId xmlns:a16="http://schemas.microsoft.com/office/drawing/2014/main" id="{0194E5AE-C89D-8300-1E64-1AB2ACFBAD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93678" y="3018396"/>
            <a:ext cx="2845845" cy="1600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0E074C-F153-40E4-05AC-3BAA15D070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Events simulation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79C8-98B0-A128-ADE3-C464C842F01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861" r="13210"/>
          <a:stretch>
            <a:fillRect/>
          </a:stretch>
        </p:blipFill>
        <p:spPr>
          <a:xfrm>
            <a:off x="4581904" y="3875268"/>
            <a:ext cx="2570565" cy="2223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80ED85-0E2B-BB37-85BE-F8575C2DA42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213" r="12716"/>
          <a:stretch>
            <a:fillRect/>
          </a:stretch>
        </p:blipFill>
        <p:spPr>
          <a:xfrm>
            <a:off x="4574592" y="1651763"/>
            <a:ext cx="2585190" cy="2223505"/>
          </a:xfrm>
          <a:prstGeom prst="rect">
            <a:avLst/>
          </a:prstGeom>
        </p:spPr>
      </p:pic>
      <p:pic>
        <p:nvPicPr>
          <p:cNvPr id="8" name="tr13">
            <a:hlinkClick r:id="" action="ppaction://media"/>
            <a:extLst>
              <a:ext uri="{FF2B5EF4-FFF2-40B4-BE49-F238E27FC236}">
                <a16:creationId xmlns:a16="http://schemas.microsoft.com/office/drawing/2014/main" id="{DCB26545-4FF1-36BF-17C1-05D510B592A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9476" y="3022769"/>
            <a:ext cx="2855032" cy="1605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D32CCCC-322B-C250-C240-C29CBB049D97}"/>
              </a:ext>
            </a:extLst>
          </p:cNvPr>
          <p:cNvSpPr/>
          <p:nvPr/>
        </p:nvSpPr>
        <p:spPr>
          <a:xfrm>
            <a:off x="3255939" y="3410880"/>
            <a:ext cx="1134533" cy="829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DA8033-9CDE-2461-4A3F-3E190F4655E5}"/>
              </a:ext>
            </a:extLst>
          </p:cNvPr>
          <p:cNvSpPr/>
          <p:nvPr/>
        </p:nvSpPr>
        <p:spPr>
          <a:xfrm>
            <a:off x="7351214" y="3410880"/>
            <a:ext cx="1134533" cy="829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38183-2A5F-F5E1-7E79-C5046204900C}"/>
              </a:ext>
            </a:extLst>
          </p:cNvPr>
          <p:cNvSpPr txBox="1"/>
          <p:nvPr/>
        </p:nvSpPr>
        <p:spPr>
          <a:xfrm>
            <a:off x="3064507" y="2767007"/>
            <a:ext cx="145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15D03"/>
              </a:buClr>
            </a:pPr>
            <a:r>
              <a:rPr lang="en-US" sz="1600" dirty="0"/>
              <a:t>Event simulation</a:t>
            </a:r>
            <a:endParaRPr lang="nl-NL" sz="16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C3FBD-1754-6D0F-870B-60C71347D0EB}"/>
              </a:ext>
            </a:extLst>
          </p:cNvPr>
          <p:cNvSpPr txBox="1"/>
          <p:nvPr/>
        </p:nvSpPr>
        <p:spPr>
          <a:xfrm>
            <a:off x="7184331" y="2921228"/>
            <a:ext cx="1453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15D03"/>
              </a:buClr>
            </a:pPr>
            <a:r>
              <a:rPr lang="en-US" sz="1600" dirty="0"/>
              <a:t>Accumulation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79666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F7AB-C680-29A9-37EF-74B19BBA4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Ball Tracker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B94DAC-4A17-025F-DC81-BD766C1DA83A}"/>
                  </a:ext>
                </a:extLst>
              </p:cNvPr>
              <p:cNvSpPr txBox="1"/>
              <p:nvPr/>
            </p:nvSpPr>
            <p:spPr>
              <a:xfrm>
                <a:off x="834417" y="1289310"/>
                <a:ext cx="5588389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rgbClr val="F15D03"/>
                  </a:buClr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Error:</a:t>
                </a:r>
              </a:p>
              <a:p>
                <a:pPr marL="742950" lvl="1" indent="-285750">
                  <a:buClr>
                    <a:srgbClr val="F15D03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𝑐𝑎𝑚</m:t>
                        </m:r>
                      </m:sub>
                    </m:sSub>
                  </m:oMath>
                </a14:m>
                <a:r>
                  <a:rPr lang="en-US" sz="2400" dirty="0"/>
                  <a:t>: 1.34</a:t>
                </a:r>
              </a:p>
              <a:p>
                <a:pPr marL="742950" lvl="1" indent="-285750">
                  <a:buClr>
                    <a:srgbClr val="F15D03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𝑐𝑎𝑚</m:t>
                        </m:r>
                      </m:sub>
                    </m:sSub>
                  </m:oMath>
                </a14:m>
                <a:r>
                  <a:rPr lang="en-US" sz="2400" dirty="0"/>
                  <a:t>: 1.00</a:t>
                </a:r>
              </a:p>
              <a:p>
                <a:pPr marL="742950" lvl="1" indent="-285750">
                  <a:buClr>
                    <a:srgbClr val="F15D03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𝑐𝑎𝑚</m:t>
                        </m:r>
                      </m:sub>
                    </m:sSub>
                  </m:oMath>
                </a14:m>
                <a:r>
                  <a:rPr lang="en-US" sz="2400" dirty="0"/>
                  <a:t>: 0.45</a:t>
                </a:r>
              </a:p>
              <a:p>
                <a:pPr marL="742950" lvl="1" indent="-285750">
                  <a:buClr>
                    <a:srgbClr val="F15D03"/>
                  </a:buClr>
                  <a:buFont typeface="Wingdings" panose="05000000000000000000" pitchFamily="2" charset="2"/>
                  <a:buChar char="§"/>
                </a:pPr>
                <a:endParaRPr lang="en-US" sz="2400" dirty="0"/>
              </a:p>
              <a:p>
                <a:pPr marL="285750" indent="-285750">
                  <a:buClr>
                    <a:srgbClr val="F15D03"/>
                  </a:buClr>
                  <a:buFont typeface="Wingdings" panose="05000000000000000000" pitchFamily="2" charset="2"/>
                  <a:buChar char="§"/>
                </a:pPr>
                <a:r>
                  <a:rPr lang="nl-NL" sz="2400" dirty="0" err="1"/>
                  <a:t>Inference</a:t>
                </a:r>
                <a:r>
                  <a:rPr lang="nl-NL" sz="2400" dirty="0"/>
                  <a:t> time per image (4ts): 4.2ms</a:t>
                </a:r>
                <a:endParaRPr lang="nl-NL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B94DAC-4A17-025F-DC81-BD766C1DA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17" y="1289310"/>
                <a:ext cx="5588389" cy="2308324"/>
              </a:xfrm>
              <a:prstGeom prst="rect">
                <a:avLst/>
              </a:prstGeom>
              <a:blipFill>
                <a:blip r:embed="rId2"/>
                <a:stretch>
                  <a:fillRect l="-1527" t="-1852" r="-545" b="-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7F81128-7205-46C9-2E10-DD945F300643}"/>
              </a:ext>
            </a:extLst>
          </p:cNvPr>
          <p:cNvGrpSpPr/>
          <p:nvPr/>
        </p:nvGrpSpPr>
        <p:grpSpPr>
          <a:xfrm>
            <a:off x="7257020" y="927624"/>
            <a:ext cx="4100563" cy="2079139"/>
            <a:chOff x="1299715" y="1327653"/>
            <a:chExt cx="10653325" cy="54016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6A02E8-8673-1292-8D6C-255E0AB96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2" t="-1510" r="312" b="1893"/>
            <a:stretch>
              <a:fillRect/>
            </a:stretch>
          </p:blipFill>
          <p:spPr>
            <a:xfrm>
              <a:off x="1299715" y="1327653"/>
              <a:ext cx="5909850" cy="3501749"/>
            </a:xfrm>
            <a:prstGeom prst="rect">
              <a:avLst/>
            </a:prstGeom>
            <a:scene3d>
              <a:camera prst="orthographicFront">
                <a:rot lat="1732745" lon="17868447" rev="0"/>
              </a:camera>
              <a:lightRig rig="threePt" dir="t"/>
            </a:scene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CE2C02-8920-B104-8C2D-5AE367D1B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" t="1736" r="2880" b="-1736"/>
            <a:stretch>
              <a:fillRect/>
            </a:stretch>
          </p:blipFill>
          <p:spPr>
            <a:xfrm>
              <a:off x="2894784" y="1380727"/>
              <a:ext cx="5828250" cy="3448677"/>
            </a:xfrm>
            <a:prstGeom prst="rect">
              <a:avLst/>
            </a:prstGeom>
            <a:scene3d>
              <a:camera prst="orthographicFront">
                <a:rot lat="1732745" lon="17868447" rev="0"/>
              </a:camera>
              <a:lightRig rig="threePt" dir="t"/>
            </a:scene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E9E459-47EB-C604-50D6-E47CD6AD1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" t="1328" r="2045" b="-1328"/>
            <a:stretch>
              <a:fillRect/>
            </a:stretch>
          </p:blipFill>
          <p:spPr>
            <a:xfrm>
              <a:off x="4509788" y="1373457"/>
              <a:ext cx="5828250" cy="3448677"/>
            </a:xfrm>
            <a:prstGeom prst="rect">
              <a:avLst/>
            </a:prstGeom>
            <a:scene3d>
              <a:camera prst="orthographicFront">
                <a:rot lat="1732745" lon="17868447" rev="0"/>
              </a:camera>
              <a:lightRig rig="threePt" dir="t"/>
            </a:scene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839624-07AC-CF34-E605-2F6A2E5C3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" t="1320" r="2447" b="-1320"/>
            <a:stretch>
              <a:fillRect/>
            </a:stretch>
          </p:blipFill>
          <p:spPr>
            <a:xfrm>
              <a:off x="6124790" y="1380727"/>
              <a:ext cx="5828250" cy="3434136"/>
            </a:xfrm>
            <a:prstGeom prst="rect">
              <a:avLst/>
            </a:prstGeom>
            <a:scene3d>
              <a:camera prst="orthographicFront">
                <a:rot lat="1732745" lon="17868447" rev="0"/>
              </a:camera>
              <a:lightRig rig="threePt" dir="t"/>
            </a:scene3d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C3A4A1F-4A14-1BA6-9899-E6EA3F1F9667}"/>
                </a:ext>
              </a:extLst>
            </p:cNvPr>
            <p:cNvSpPr/>
            <p:nvPr/>
          </p:nvSpPr>
          <p:spPr>
            <a:xfrm>
              <a:off x="3363933" y="5916488"/>
              <a:ext cx="5634182" cy="8128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Time</a:t>
              </a:r>
              <a:endParaRPr lang="nl-NL" sz="1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24E956-926A-3938-8103-2A379A3EC50C}"/>
              </a:ext>
            </a:extLst>
          </p:cNvPr>
          <p:cNvGrpSpPr/>
          <p:nvPr/>
        </p:nvGrpSpPr>
        <p:grpSpPr>
          <a:xfrm>
            <a:off x="339346" y="4001399"/>
            <a:ext cx="5637603" cy="2801381"/>
            <a:chOff x="5689138" y="3619839"/>
            <a:chExt cx="5637603" cy="2801381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094DEA5-EFAE-3E0A-F97F-6AD3323D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58057" t="42726" r="40915" b="41070"/>
            <a:stretch>
              <a:fillRect/>
            </a:stretch>
          </p:blipFill>
          <p:spPr>
            <a:xfrm>
              <a:off x="11045147" y="3619839"/>
              <a:ext cx="281594" cy="242098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CDF7C5-2D56-F479-1559-0415AE319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89138" y="3733331"/>
              <a:ext cx="2920044" cy="1657171"/>
            </a:xfrm>
            <a:prstGeom prst="rect">
              <a:avLst/>
            </a:prstGeom>
            <a:scene3d>
              <a:camera prst="orthographicFront">
                <a:rot lat="1475687" lon="17639403" rev="0"/>
              </a:camera>
              <a:lightRig rig="threePt" dir="t"/>
            </a:scene3d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0DE9A07-30A5-3D89-B4EC-389D2F827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4269" t="42726" r="40929" b="41070"/>
            <a:stretch>
              <a:fillRect/>
            </a:stretch>
          </p:blipFill>
          <p:spPr>
            <a:xfrm>
              <a:off x="7081156" y="3810010"/>
              <a:ext cx="4051663" cy="242098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8BCF374-AD62-AD0D-DC36-E43BA4E4E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58057" t="42726" r="40915" b="41070"/>
            <a:stretch>
              <a:fillRect/>
            </a:stretch>
          </p:blipFill>
          <p:spPr>
            <a:xfrm>
              <a:off x="10663621" y="4000237"/>
              <a:ext cx="281594" cy="2420983"/>
            </a:xfrm>
            <a:prstGeom prst="rect">
              <a:avLst/>
            </a:prstGeom>
          </p:spPr>
        </p:pic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1C551EE-6E9B-B219-5112-40BAE02796BF}"/>
              </a:ext>
            </a:extLst>
          </p:cNvPr>
          <p:cNvSpPr/>
          <p:nvPr/>
        </p:nvSpPr>
        <p:spPr>
          <a:xfrm>
            <a:off x="6685841" y="51193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855227-5AAB-FDC2-BE26-D147B7B9D4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3679" y="4572421"/>
            <a:ext cx="2763904" cy="156855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C72B583-B8E4-527B-938A-890D5FE2396A}"/>
              </a:ext>
            </a:extLst>
          </p:cNvPr>
          <p:cNvGrpSpPr/>
          <p:nvPr/>
        </p:nvGrpSpPr>
        <p:grpSpPr>
          <a:xfrm>
            <a:off x="9498939" y="5564921"/>
            <a:ext cx="58053" cy="62869"/>
            <a:chOff x="8087360" y="1668700"/>
            <a:chExt cx="108000" cy="1080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A47F691-E188-CFE8-3B13-51611CE17D82}"/>
                </a:ext>
              </a:extLst>
            </p:cNvPr>
            <p:cNvCxnSpPr>
              <a:cxnSpLocks/>
            </p:cNvCxnSpPr>
            <p:nvPr/>
          </p:nvCxnSpPr>
          <p:spPr>
            <a:xfrm>
              <a:off x="8087360" y="1668700"/>
              <a:ext cx="108000" cy="108000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437FE85-F000-6A4C-26C3-74848B033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7360" y="1668700"/>
              <a:ext cx="108000" cy="108000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653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D0DC-AD73-0E94-6F3A-A300A1D3F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Media2">
            <a:hlinkClick r:id="" action="ppaction://media"/>
            <a:extLst>
              <a:ext uri="{FF2B5EF4-FFF2-40B4-BE49-F238E27FC236}">
                <a16:creationId xmlns:a16="http://schemas.microsoft.com/office/drawing/2014/main" id="{AF6EC4AA-4BEC-071F-F329-1D177C817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704" t="6840"/>
          <a:stretch>
            <a:fillRect/>
          </a:stretch>
        </p:blipFill>
        <p:spPr>
          <a:xfrm>
            <a:off x="1448593" y="873442"/>
            <a:ext cx="9294813" cy="51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2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63F8-D058-A5E9-6CF4-E7E829F93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Kalman Filter Integration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12F505-2812-4F39-5522-79CBDDB1FEFB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550864" y="1584000"/>
                <a:ext cx="6722004" cy="4500000"/>
              </a:xfrm>
            </p:spPr>
            <p:txBody>
              <a:bodyPr/>
              <a:lstStyle/>
              <a:p>
                <a:r>
                  <a:rPr lang="en-US" dirty="0"/>
                  <a:t>Two Constant Acceleration Kalman Filters</a:t>
                </a:r>
              </a:p>
              <a:p>
                <a:pPr lvl="1"/>
                <a:r>
                  <a:rPr lang="en-US" dirty="0"/>
                  <a:t>One for rolling balls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=(0, 0, 0)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Another for flying balls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=(0, 0, 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9.81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the predicted </a:t>
                </a:r>
                <a:r>
                  <a:rPr lang="en-US" i="1" dirty="0"/>
                  <a:t>z</a:t>
                </a:r>
                <a:r>
                  <a:rPr lang="en-US" dirty="0"/>
                  <a:t> is consistently higher than 0, the ball is flying</a:t>
                </a:r>
              </a:p>
              <a:p>
                <a:r>
                  <a:rPr lang="en-US" dirty="0"/>
                  <a:t>Otherwise, it is rolling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12F505-2812-4F39-5522-79CBDDB1F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550864" y="1584000"/>
                <a:ext cx="6722004" cy="4500000"/>
              </a:xfrm>
              <a:blipFill>
                <a:blip r:embed="rId2"/>
                <a:stretch>
                  <a:fillRect l="-2720" r="-217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1D6608-128E-D876-5E1D-01E9A63D9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125" y="2305519"/>
            <a:ext cx="3959733" cy="31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57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35241-C350-EE1C-AB40-CBB9A156F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5. Trajectory Prediction</a:t>
            </a:r>
            <a:endParaRPr lang="nl-N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541FB99-B131-13FF-A6B8-39A77CFAF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4098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dia3">
            <a:hlinkClick r:id="" action="ppaction://media"/>
            <a:extLst>
              <a:ext uri="{FF2B5EF4-FFF2-40B4-BE49-F238E27FC236}">
                <a16:creationId xmlns:a16="http://schemas.microsoft.com/office/drawing/2014/main" id="{A9EDD71E-4090-4DD2-6460-CFD41A6465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15568" y="1938529"/>
            <a:ext cx="4925568" cy="27706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12502F-1C13-82A9-38B1-B4162B99F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52701"/>
            <a:ext cx="6468004" cy="1116000"/>
          </a:xfrm>
        </p:spPr>
        <p:txBody>
          <a:bodyPr anchor="t">
            <a:normAutofit/>
          </a:bodyPr>
          <a:lstStyle/>
          <a:p>
            <a:r>
              <a:rPr lang="en-US" dirty="0"/>
              <a:t>Performance Measurement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0AC71D-55EC-19C7-10DA-EC41CCBD6A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0864" y="1584000"/>
            <a:ext cx="5815430" cy="450000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600" dirty="0"/>
              <a:t>For the evaluation of the Kalman Filter we will follow this pipeline: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600" dirty="0"/>
              <a:t>Update the filter (we “observe” the ball) until the cutoff time.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600" dirty="0"/>
              <a:t>Predict until the ball reaches the goal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600" dirty="0"/>
              <a:t>Compare the predicted position to the true position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600" dirty="0"/>
              <a:t>The cutoff time will be chosen in two ways:</a:t>
            </a:r>
          </a:p>
          <a:p>
            <a:pPr marL="800100" lvl="1" indent="-342900">
              <a:lnSpc>
                <a:spcPct val="140000"/>
              </a:lnSpc>
              <a:buFont typeface="+mj-lt"/>
              <a:buAutoNum type="arabicPeriod"/>
            </a:pPr>
            <a:r>
              <a:rPr lang="en-US" sz="1600" dirty="0"/>
              <a:t>When the ball has reached a certain distance</a:t>
            </a:r>
          </a:p>
          <a:p>
            <a:pPr marL="800100" lvl="1" indent="-342900">
              <a:lnSpc>
                <a:spcPct val="140000"/>
              </a:lnSpc>
              <a:buFont typeface="+mj-lt"/>
              <a:buAutoNum type="arabicPeriod"/>
            </a:pPr>
            <a:r>
              <a:rPr lang="en-US" sz="1600" dirty="0"/>
              <a:t>When the ball has been looked at for a certain time</a:t>
            </a:r>
          </a:p>
        </p:txBody>
      </p:sp>
    </p:spTree>
    <p:extLst>
      <p:ext uri="{BB962C8B-B14F-4D97-AF65-F5344CB8AC3E}">
        <p14:creationId xmlns:p14="http://schemas.microsoft.com/office/powerpoint/2010/main" val="305485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863F2B-C44C-573E-756D-F9ABEA404DF0}"/>
                  </a:ext>
                </a:extLst>
              </p:cNvPr>
              <p:cNvSpPr txBox="1"/>
              <p:nvPr/>
            </p:nvSpPr>
            <p:spPr>
              <a:xfrm>
                <a:off x="10954099" y="3687833"/>
                <a:ext cx="2915157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F15D0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600" dirty="0" err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863F2B-C44C-573E-756D-F9ABEA404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4099" y="3687833"/>
                <a:ext cx="2915157" cy="5245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4496A60-9DA3-C280-BEC2-6CA2A40EB224}"/>
              </a:ext>
            </a:extLst>
          </p:cNvPr>
          <p:cNvGrpSpPr/>
          <p:nvPr/>
        </p:nvGrpSpPr>
        <p:grpSpPr>
          <a:xfrm>
            <a:off x="1405922" y="344684"/>
            <a:ext cx="8430414" cy="6143495"/>
            <a:chOff x="1405922" y="344684"/>
            <a:chExt cx="8430414" cy="61434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0F5C7A-1274-F9F8-78F7-F7BCE41AF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5922" y="344684"/>
              <a:ext cx="7679372" cy="6143495"/>
            </a:xfrm>
            <a:prstGeom prst="rect">
              <a:avLst/>
            </a:prstGeom>
            <a:noFill/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B28B11-4866-8647-E4C6-618CA52C8CBD}"/>
                </a:ext>
              </a:extLst>
            </p:cNvPr>
            <p:cNvCxnSpPr/>
            <p:nvPr/>
          </p:nvCxnSpPr>
          <p:spPr>
            <a:xfrm>
              <a:off x="8266176" y="877824"/>
              <a:ext cx="749808" cy="0"/>
            </a:xfrm>
            <a:prstGeom prst="line">
              <a:avLst/>
            </a:prstGeom>
            <a:ln w="190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60F053-401C-6551-DB8C-E569893D1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10390" y="655320"/>
              <a:ext cx="305594" cy="0"/>
            </a:xfrm>
            <a:prstGeom prst="line">
              <a:avLst/>
            </a:prstGeom>
            <a:ln w="190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7109E39C-5B91-25C5-206F-6A95C17C2A99}"/>
                </a:ext>
              </a:extLst>
            </p:cNvPr>
            <p:cNvSpPr/>
            <p:nvPr/>
          </p:nvSpPr>
          <p:spPr>
            <a:xfrm>
              <a:off x="9050640" y="655320"/>
              <a:ext cx="45719" cy="222504"/>
            </a:xfrm>
            <a:prstGeom prst="rightBrac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C7EF5-A4C6-E629-727B-E750906CB176}"/>
                    </a:ext>
                  </a:extLst>
                </p:cNvPr>
                <p:cNvSpPr txBox="1"/>
                <p:nvPr/>
              </p:nvSpPr>
              <p:spPr>
                <a:xfrm>
                  <a:off x="9131015" y="520350"/>
                  <a:ext cx="7053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Clr>
                      <a:srgbClr val="F15D03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𝑒𝑟𝑟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C7EF5-A4C6-E629-727B-E750906CB1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1015" y="520350"/>
                  <a:ext cx="705321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6BBBD9-D5BB-8442-3838-302D7590B04F}"/>
                </a:ext>
              </a:extLst>
            </p:cNvPr>
            <p:cNvCxnSpPr/>
            <p:nvPr/>
          </p:nvCxnSpPr>
          <p:spPr>
            <a:xfrm>
              <a:off x="8300830" y="5163312"/>
              <a:ext cx="749808" cy="0"/>
            </a:xfrm>
            <a:prstGeom prst="line">
              <a:avLst/>
            </a:prstGeom>
            <a:ln w="190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76FB8A-960B-E5FA-DE35-F8E8B7928576}"/>
                </a:ext>
              </a:extLst>
            </p:cNvPr>
            <p:cNvCxnSpPr>
              <a:cxnSpLocks/>
            </p:cNvCxnSpPr>
            <p:nvPr/>
          </p:nvCxnSpPr>
          <p:spPr>
            <a:xfrm>
              <a:off x="8710390" y="5087112"/>
              <a:ext cx="305594" cy="0"/>
            </a:xfrm>
            <a:prstGeom prst="line">
              <a:avLst/>
            </a:prstGeom>
            <a:ln w="190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69551501-E3D5-4DF5-0B75-882FD55F01FF}"/>
                </a:ext>
              </a:extLst>
            </p:cNvPr>
            <p:cNvSpPr/>
            <p:nvPr/>
          </p:nvSpPr>
          <p:spPr>
            <a:xfrm>
              <a:off x="9085293" y="5087112"/>
              <a:ext cx="45719" cy="76200"/>
            </a:xfrm>
            <a:prstGeom prst="rightBrac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4EA86F-727B-E8BD-6D16-8FCC08504BA2}"/>
                    </a:ext>
                  </a:extLst>
                </p:cNvPr>
                <p:cNvSpPr txBox="1"/>
                <p:nvPr/>
              </p:nvSpPr>
              <p:spPr>
                <a:xfrm>
                  <a:off x="9131012" y="4874746"/>
                  <a:ext cx="6887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Clr>
                      <a:srgbClr val="F15D03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𝑒𝑟𝑟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4EA86F-727B-E8BD-6D16-8FCC08504B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1012" y="4874746"/>
                  <a:ext cx="688715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DED922-5886-2E75-999D-43C2164F2756}"/>
                </a:ext>
              </a:extLst>
            </p:cNvPr>
            <p:cNvCxnSpPr>
              <a:cxnSpLocks/>
            </p:cNvCxnSpPr>
            <p:nvPr/>
          </p:nvCxnSpPr>
          <p:spPr>
            <a:xfrm>
              <a:off x="8266176" y="4123944"/>
              <a:ext cx="0" cy="88392"/>
            </a:xfrm>
            <a:prstGeom prst="line">
              <a:avLst/>
            </a:prstGeom>
            <a:ln w="190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AE5A16D-F183-1DAF-96C1-3A776FD3195A}"/>
                </a:ext>
              </a:extLst>
            </p:cNvPr>
            <p:cNvCxnSpPr>
              <a:cxnSpLocks/>
            </p:cNvCxnSpPr>
            <p:nvPr/>
          </p:nvCxnSpPr>
          <p:spPr>
            <a:xfrm>
              <a:off x="8710389" y="4123944"/>
              <a:ext cx="0" cy="88392"/>
            </a:xfrm>
            <a:prstGeom prst="line">
              <a:avLst/>
            </a:prstGeom>
            <a:ln w="190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806F48-C178-C93F-B8C6-A7AC66549C1A}"/>
                </a:ext>
              </a:extLst>
            </p:cNvPr>
            <p:cNvSpPr/>
            <p:nvPr/>
          </p:nvSpPr>
          <p:spPr>
            <a:xfrm>
              <a:off x="8174736" y="4230624"/>
              <a:ext cx="676656" cy="240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6DA9DE80-D7F4-55BF-D319-ED008CCC47FE}"/>
                </a:ext>
              </a:extLst>
            </p:cNvPr>
            <p:cNvSpPr/>
            <p:nvPr/>
          </p:nvSpPr>
          <p:spPr>
            <a:xfrm rot="5400000">
              <a:off x="8444085" y="4066430"/>
              <a:ext cx="88392" cy="444211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A19FD9-D107-1C55-19B7-BF378222FEF7}"/>
                    </a:ext>
                  </a:extLst>
                </p:cNvPr>
                <p:cNvSpPr txBox="1"/>
                <p:nvPr/>
              </p:nvSpPr>
              <p:spPr>
                <a:xfrm>
                  <a:off x="8123855" y="4203192"/>
                  <a:ext cx="66877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Clr>
                      <a:srgbClr val="F15D03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𝑒𝑟𝑟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A19FD9-D107-1C55-19B7-BF378222F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855" y="4203192"/>
                  <a:ext cx="668773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EB690C6-9C71-5045-C465-E77F0B605BA2}"/>
                </a:ext>
              </a:extLst>
            </p:cNvPr>
            <p:cNvSpPr txBox="1"/>
            <p:nvPr/>
          </p:nvSpPr>
          <p:spPr>
            <a:xfrm>
              <a:off x="8818649" y="2177717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F15D03"/>
                </a:buClr>
              </a:pPr>
              <a:r>
                <a:rPr lang="en-US" sz="800" dirty="0"/>
                <a:t>(</a:t>
              </a:r>
              <a:r>
                <a:rPr lang="en-US" sz="800" dirty="0" err="1"/>
                <a:t>ms</a:t>
              </a:r>
              <a:r>
                <a:rPr lang="en-US" sz="800" dirty="0"/>
                <a:t>)</a:t>
              </a:r>
              <a:endParaRPr lang="nl-NL" sz="800" dirty="0" err="1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87BD9C-9B83-C92C-3E2B-DBECB6765720}"/>
                </a:ext>
              </a:extLst>
            </p:cNvPr>
            <p:cNvSpPr txBox="1"/>
            <p:nvPr/>
          </p:nvSpPr>
          <p:spPr>
            <a:xfrm>
              <a:off x="8851392" y="4200114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F15D03"/>
                </a:buClr>
              </a:pPr>
              <a:r>
                <a:rPr lang="en-US" sz="800" dirty="0"/>
                <a:t>(</a:t>
              </a:r>
              <a:r>
                <a:rPr lang="en-US" sz="800" dirty="0" err="1"/>
                <a:t>ms</a:t>
              </a:r>
              <a:r>
                <a:rPr lang="en-US" sz="800" dirty="0"/>
                <a:t>)</a:t>
              </a:r>
              <a:endParaRPr lang="nl-NL" sz="800" dirty="0" err="1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9EBE3C-EECE-772C-970B-54EC3FD6A980}"/>
                </a:ext>
              </a:extLst>
            </p:cNvPr>
            <p:cNvSpPr txBox="1"/>
            <p:nvPr/>
          </p:nvSpPr>
          <p:spPr>
            <a:xfrm>
              <a:off x="8879375" y="6222511"/>
              <a:ext cx="3882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F15D03"/>
                </a:buClr>
              </a:pPr>
              <a:r>
                <a:rPr lang="en-US" sz="800" dirty="0"/>
                <a:t>(</a:t>
              </a:r>
              <a:r>
                <a:rPr lang="en-US" sz="800" dirty="0" err="1"/>
                <a:t>ms</a:t>
              </a:r>
              <a:r>
                <a:rPr lang="en-US" sz="800" dirty="0"/>
                <a:t>)</a:t>
              </a:r>
              <a:endParaRPr lang="nl-NL" sz="8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35264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345EB-DFF0-65A2-302C-55160FE33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D4BA-E1BD-B581-589E-888D58F85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Results in Goal: Cutoff distance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5219C-973D-83C3-74E3-CFAE4A54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372" y="2506473"/>
            <a:ext cx="5296060" cy="3185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5DD40-5CEF-E81E-A7B4-464DEF62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60" y="2429746"/>
            <a:ext cx="5159027" cy="3339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8E4E7-34CC-A3C7-15AB-2F8B77EF60CE}"/>
              </a:ext>
            </a:extLst>
          </p:cNvPr>
          <p:cNvSpPr txBox="1"/>
          <p:nvPr/>
        </p:nvSpPr>
        <p:spPr>
          <a:xfrm>
            <a:off x="7661465" y="5763098"/>
            <a:ext cx="4057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*Stop accuracy: percentage of trajectories for which the predicted position is within 30cm of the actual position</a:t>
            </a:r>
            <a:endParaRPr lang="nl-N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13756-7912-8D8F-E7B3-12922F05659E}"/>
              </a:ext>
            </a:extLst>
          </p:cNvPr>
          <p:cNvSpPr/>
          <p:nvPr/>
        </p:nvSpPr>
        <p:spPr>
          <a:xfrm>
            <a:off x="3931920" y="2816352"/>
            <a:ext cx="356616" cy="2450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5C9E5-251B-601D-2885-C62237B38EAE}"/>
              </a:ext>
            </a:extLst>
          </p:cNvPr>
          <p:cNvSpPr/>
          <p:nvPr/>
        </p:nvSpPr>
        <p:spPr>
          <a:xfrm>
            <a:off x="9753600" y="2685288"/>
            <a:ext cx="356616" cy="2450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0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9C2E-6552-E0A4-B4DB-079D709A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3F36B7-9248-0E86-EB76-B4A22DD3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863" y="2475992"/>
            <a:ext cx="5296061" cy="3185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2C5A63-97F2-68AF-38C2-A3F4140FA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Results in Goal: Cutoff time</a:t>
            </a:r>
            <a:endParaRPr lang="nl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08C0E-1556-F11D-1247-43A42B09C8F8}"/>
              </a:ext>
            </a:extLst>
          </p:cNvPr>
          <p:cNvSpPr txBox="1"/>
          <p:nvPr/>
        </p:nvSpPr>
        <p:spPr>
          <a:xfrm>
            <a:off x="7284655" y="5738540"/>
            <a:ext cx="4057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*Stop accuracy: percentage of trajectories for which the predicted position is within 30cm of the actual position</a:t>
            </a:r>
            <a:endParaRPr lang="nl-NL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E31F2-DE7D-8613-6878-A24A23312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61" y="2399265"/>
            <a:ext cx="5208044" cy="333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19354-498B-EF66-A122-9449DE816E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  <a:endParaRPr lang="nl-N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E1AF43-1582-A19E-4CC2-0BDD37430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671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66826E-AA9E-15CB-D696-DAAEC8E95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So… Is it possible to stop the ball?</a:t>
            </a:r>
            <a:endParaRPr lang="nl-N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E5F3BA5-8EBC-8014-929C-67C2065128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8787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9F184-C2D3-6053-7321-ABC522C1826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618A95-9422-5F16-55C4-EE2AC6A09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Depends…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8D894-E1C8-8CB2-1F64-88433CFF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50B189-1C5A-A903-2A29-A264B693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Sioux Technologies | Confidential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B7238-368D-0062-A461-06856385C798}"/>
              </a:ext>
            </a:extLst>
          </p:cNvPr>
          <p:cNvSpPr txBox="1"/>
          <p:nvPr/>
        </p:nvSpPr>
        <p:spPr>
          <a:xfrm>
            <a:off x="931333" y="1504725"/>
            <a:ext cx="56472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Model inference: 4ms</a:t>
            </a:r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Accumulation time: 10ms</a:t>
            </a:r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en-US" sz="2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Ball is 4m away, moving at 10m/s</a:t>
            </a:r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0.4s until it reaches the goal</a:t>
            </a:r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0.386s for the robot to react</a:t>
            </a:r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en-US" sz="2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Expected accuracy: 83%</a:t>
            </a:r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en-US" sz="2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However…</a:t>
            </a:r>
            <a:endParaRPr lang="nl-NL" sz="2600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0A5FA-7136-E8D5-4DB4-0EBB431A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69" y="3318436"/>
            <a:ext cx="4859663" cy="3115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DBB3C0-1D97-C732-8EB4-7EF303D6D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269" y="105689"/>
            <a:ext cx="4859663" cy="31455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9D0C6EB-0168-C715-BA55-9EE9B9465670}"/>
              </a:ext>
            </a:extLst>
          </p:cNvPr>
          <p:cNvSpPr/>
          <p:nvPr/>
        </p:nvSpPr>
        <p:spPr>
          <a:xfrm>
            <a:off x="8695267" y="465667"/>
            <a:ext cx="304800" cy="27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338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61AE2C-E5FB-C273-4BC4-15845A74F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6. Limitations and Future Work</a:t>
            </a:r>
            <a:endParaRPr lang="nl-N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B91823-F0F4-4AAA-93AC-E578B7354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7085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826FE-7E1E-A587-993B-F8F5FA3987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DCF5AA-7B6E-E715-F8D2-1A8AFB3A6C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nl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B53321-9BE1-8DED-8A1C-87494740919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Camera is stationary</a:t>
            </a:r>
          </a:p>
          <a:p>
            <a:r>
              <a:rPr lang="en-US" dirty="0"/>
              <a:t>Trajectories include just the ball</a:t>
            </a:r>
          </a:p>
          <a:p>
            <a:r>
              <a:rPr lang="en-US" dirty="0"/>
              <a:t>Images were reduced 8x8 times</a:t>
            </a:r>
          </a:p>
          <a:p>
            <a:r>
              <a:rPr lang="en-US" dirty="0"/>
              <a:t>Flying balls don’t bounce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16C3A-D622-45B8-1C34-5CD4E11C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33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34B229-63B4-DCAE-FB2D-0F7C123A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Sioux Technologies |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3170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5ACA-8E77-1FDF-31ED-CE6F4F18D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43DA4-CA90-155B-FFC8-F5D9AE63605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Explore more complex and realistic trajectories.</a:t>
            </a:r>
          </a:p>
          <a:p>
            <a:pPr lvl="1"/>
            <a:r>
              <a:rPr lang="en-US" dirty="0"/>
              <a:t>Movement of the camera</a:t>
            </a:r>
          </a:p>
          <a:p>
            <a:pPr lvl="1"/>
            <a:r>
              <a:rPr lang="en-US" dirty="0"/>
              <a:t>Moving objects in the scene</a:t>
            </a:r>
          </a:p>
          <a:p>
            <a:pPr lvl="1"/>
            <a:r>
              <a:rPr lang="en-US" dirty="0"/>
              <a:t>Bounces</a:t>
            </a:r>
          </a:p>
          <a:p>
            <a:r>
              <a:rPr lang="en-US" dirty="0"/>
              <a:t>Reduce spatial </a:t>
            </a:r>
            <a:r>
              <a:rPr lang="en-US" dirty="0" err="1"/>
              <a:t>downsampling</a:t>
            </a:r>
            <a:endParaRPr lang="en-US" dirty="0"/>
          </a:p>
          <a:p>
            <a:r>
              <a:rPr lang="en-US" dirty="0"/>
              <a:t>Deploying in an FPGA</a:t>
            </a:r>
          </a:p>
          <a:p>
            <a:r>
              <a:rPr lang="en-US" dirty="0"/>
              <a:t>Adjust the KF deviation estimate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7377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636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342BCA-BC48-B9DC-3AD9-5A5CEC1A67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© Sioux Technologies | Confidential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AD97F-688E-4E3D-C8E5-042B38298C5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71ABD-491B-51FF-CC96-28D0287811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36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6897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C135-E9F2-31A8-9197-42A09EAE1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9F59F-859A-44D1-60E2-EA87E67C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316" y="1739370"/>
            <a:ext cx="7098833" cy="464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03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9FC5-B0DE-39DA-8D8C-BDFD5ADDA0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Kalman Filter</a:t>
            </a:r>
            <a:endParaRPr lang="nl-N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E7DC69-120C-CAB6-16BF-F4FE15865E2C}"/>
              </a:ext>
            </a:extLst>
          </p:cNvPr>
          <p:cNvGrpSpPr/>
          <p:nvPr/>
        </p:nvGrpSpPr>
        <p:grpSpPr>
          <a:xfrm>
            <a:off x="818881" y="1874523"/>
            <a:ext cx="5193434" cy="2926081"/>
            <a:chOff x="1516063" y="1290320"/>
            <a:chExt cx="9159875" cy="5567680"/>
          </a:xfrm>
        </p:grpSpPr>
        <p:pic>
          <p:nvPicPr>
            <p:cNvPr id="1026" name="Picture 2" descr="High Kalman Gain">
              <a:extLst>
                <a:ext uri="{FF2B5EF4-FFF2-40B4-BE49-F238E27FC236}">
                  <a16:creationId xmlns:a16="http://schemas.microsoft.com/office/drawing/2014/main" id="{9CA5A0B4-3CE2-196C-709C-CFE8730E8A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15"/>
            <a:stretch>
              <a:fillRect/>
            </a:stretch>
          </p:blipFill>
          <p:spPr bwMode="auto">
            <a:xfrm>
              <a:off x="1516063" y="1290320"/>
              <a:ext cx="9159875" cy="5567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E18245-8A51-9C3B-FDA0-F4F50CE800AA}"/>
                </a:ext>
              </a:extLst>
            </p:cNvPr>
            <p:cNvSpPr/>
            <p:nvPr/>
          </p:nvSpPr>
          <p:spPr>
            <a:xfrm>
              <a:off x="5405120" y="1290320"/>
              <a:ext cx="2245360" cy="378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F02B787-0007-A963-757B-9208AC1379A1}"/>
              </a:ext>
            </a:extLst>
          </p:cNvPr>
          <p:cNvGrpSpPr/>
          <p:nvPr/>
        </p:nvGrpSpPr>
        <p:grpSpPr>
          <a:xfrm>
            <a:off x="6551627" y="3229722"/>
            <a:ext cx="5193434" cy="3188020"/>
            <a:chOff x="1593850" y="1331633"/>
            <a:chExt cx="9002713" cy="5526367"/>
          </a:xfrm>
        </p:grpSpPr>
        <p:pic>
          <p:nvPicPr>
            <p:cNvPr id="1028" name="Picture 4" descr="Low Kalman Gain">
              <a:extLst>
                <a:ext uri="{FF2B5EF4-FFF2-40B4-BE49-F238E27FC236}">
                  <a16:creationId xmlns:a16="http://schemas.microsoft.com/office/drawing/2014/main" id="{994EE57D-3576-F45B-9B68-444849B156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30"/>
            <a:stretch>
              <a:fillRect/>
            </a:stretch>
          </p:blipFill>
          <p:spPr bwMode="auto">
            <a:xfrm>
              <a:off x="1593850" y="1346200"/>
              <a:ext cx="9002713" cy="551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5F54FA-EF17-6FC1-56B8-0082EEB94FAF}"/>
                </a:ext>
              </a:extLst>
            </p:cNvPr>
            <p:cNvSpPr/>
            <p:nvPr/>
          </p:nvSpPr>
          <p:spPr>
            <a:xfrm>
              <a:off x="4438449" y="1331633"/>
              <a:ext cx="1962351" cy="337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F7A18E-ECD7-1C50-48F1-ED89750CDA98}"/>
              </a:ext>
            </a:extLst>
          </p:cNvPr>
          <p:cNvSpPr txBox="1"/>
          <p:nvPr/>
        </p:nvSpPr>
        <p:spPr>
          <a:xfrm>
            <a:off x="10690263" y="6228647"/>
            <a:ext cx="2429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15D03"/>
              </a:buClr>
            </a:pPr>
            <a:r>
              <a:rPr lang="nl-NL" sz="1600" dirty="0"/>
              <a:t>kalmanfilter.net</a:t>
            </a:r>
          </a:p>
        </p:txBody>
      </p:sp>
    </p:spTree>
    <p:extLst>
      <p:ext uri="{BB962C8B-B14F-4D97-AF65-F5344CB8AC3E}">
        <p14:creationId xmlns:p14="http://schemas.microsoft.com/office/powerpoint/2010/main" val="97334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EF865-D501-ED5E-842B-51684FDB9AA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32035D-F4FF-C02D-9CE0-2AE5E63C7F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Statement: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79E0A-92A2-2B68-2005-0F0B95C1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927F52-CC02-033B-5271-529DD5E0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Sioux Technologies | Confidential</a:t>
            </a:r>
            <a:endParaRPr lang="en-GB" dirty="0"/>
          </a:p>
        </p:txBody>
      </p:sp>
      <p:pic>
        <p:nvPicPr>
          <p:cNvPr id="5" name="Robocup_example">
            <a:hlinkClick r:id="" action="ppaction://media"/>
            <a:extLst>
              <a:ext uri="{FF2B5EF4-FFF2-40B4-BE49-F238E27FC236}">
                <a16:creationId xmlns:a16="http://schemas.microsoft.com/office/drawing/2014/main" id="{F49187FA-2527-5FC6-953E-7865373CC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035" t="4764" r="5246" b="5448"/>
          <a:stretch>
            <a:fillRect/>
          </a:stretch>
        </p:blipFill>
        <p:spPr>
          <a:xfrm>
            <a:off x="1606684" y="1250862"/>
            <a:ext cx="8978631" cy="5054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33E73D-A945-3656-FA35-D60C12BF660E}"/>
              </a:ext>
            </a:extLst>
          </p:cNvPr>
          <p:cNvSpPr txBox="1"/>
          <p:nvPr/>
        </p:nvSpPr>
        <p:spPr>
          <a:xfrm>
            <a:off x="1537000" y="6250509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15D03"/>
              </a:buClr>
            </a:pPr>
            <a:r>
              <a:rPr lang="en-US" sz="1200" dirty="0"/>
              <a:t>Source: RoboCup Live</a:t>
            </a:r>
            <a:endParaRPr lang="nl-NL" sz="12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2747B-60FE-866F-A2D5-1D277EA94EC1}"/>
              </a:ext>
            </a:extLst>
          </p:cNvPr>
          <p:cNvSpPr txBox="1"/>
          <p:nvPr/>
        </p:nvSpPr>
        <p:spPr>
          <a:xfrm>
            <a:off x="4859865" y="497046"/>
            <a:ext cx="74337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Robotic goalies react too slowly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39486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D121748-B32E-73CA-C62E-A9BC9D20A2A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4F200-BA54-AFE3-8C0B-8DF81F5B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B215B-E2F7-B437-1C98-1241ECFA384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 dirty="0"/>
              <a:t>© Sioux Technologies | Confidential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B1CEB-3896-9231-AD18-B38C383378F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61A17F0-51D1-2D53-BD3C-3D85D32D2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 Camera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00A3424A-CBF2-8FD2-BBAD-5EEC3819AA05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550864" y="1668670"/>
                <a:ext cx="5815430" cy="4500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Captures changes in logarithmic brightness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nl-NL" dirty="0"/>
                  <a:t> time </a:t>
                </a:r>
                <a:r>
                  <a:rPr lang="nl-NL" dirty="0" err="1"/>
                  <a:t>resolution</a:t>
                </a:r>
                <a:endParaRPr lang="nl-NL" dirty="0"/>
              </a:p>
              <a:p>
                <a:r>
                  <a:rPr lang="nl-NL" dirty="0"/>
                  <a:t>High </a:t>
                </a:r>
                <a:r>
                  <a:rPr lang="nl-NL" dirty="0" err="1"/>
                  <a:t>dynamic</a:t>
                </a:r>
                <a:r>
                  <a:rPr lang="nl-NL" dirty="0"/>
                  <a:t> range</a:t>
                </a:r>
              </a:p>
              <a:p>
                <a:r>
                  <a:rPr lang="nl-NL" dirty="0" err="1"/>
                  <a:t>Sparse</a:t>
                </a:r>
                <a:r>
                  <a:rPr lang="nl-NL" dirty="0"/>
                  <a:t> data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00A3424A-CBF2-8FD2-BBAD-5EEC3819AA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550864" y="1668670"/>
                <a:ext cx="5815430" cy="4500000"/>
              </a:xfrm>
              <a:blipFill>
                <a:blip r:embed="rId7"/>
                <a:stretch>
                  <a:fillRect l="-314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fpsvideo">
            <a:hlinkClick r:id="" action="ppaction://media"/>
            <a:extLst>
              <a:ext uri="{FF2B5EF4-FFF2-40B4-BE49-F238E27FC236}">
                <a16:creationId xmlns:a16="http://schemas.microsoft.com/office/drawing/2014/main" id="{EFE55EEA-471D-E45F-9317-03440BFD5B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66291" y="-2"/>
            <a:ext cx="6096001" cy="3429000"/>
          </a:xfrm>
          <a:prstGeom prst="rect">
            <a:avLst/>
          </a:prstGeom>
        </p:spPr>
      </p:pic>
      <p:pic>
        <p:nvPicPr>
          <p:cNvPr id="5" name="real30fps">
            <a:hlinkClick r:id="" action="ppaction://media"/>
            <a:extLst>
              <a:ext uri="{FF2B5EF4-FFF2-40B4-BE49-F238E27FC236}">
                <a16:creationId xmlns:a16="http://schemas.microsoft.com/office/drawing/2014/main" id="{B972CB4C-003B-90CD-F135-0BC0D6693B3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12550" t="21375" r="9941" b="20563"/>
          <a:stretch>
            <a:fillRect/>
          </a:stretch>
        </p:blipFill>
        <p:spPr>
          <a:xfrm>
            <a:off x="6466291" y="3428999"/>
            <a:ext cx="61033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22C72-521A-C2AC-AA9E-14711FA73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725" y="552701"/>
            <a:ext cx="11090275" cy="1116000"/>
          </a:xfrm>
        </p:spPr>
        <p:txBody>
          <a:bodyPr/>
          <a:lstStyle/>
          <a:p>
            <a:r>
              <a:rPr lang="en-US" dirty="0"/>
              <a:t>SNN</a:t>
            </a:r>
            <a:endParaRPr lang="nl-NL" dirty="0"/>
          </a:p>
        </p:txBody>
      </p:sp>
      <p:pic>
        <p:nvPicPr>
          <p:cNvPr id="2050" name="Picture 2" descr="The Leaky Integrate-and-Fire (LIF) Neuron Mode-LIF神经元模型-CSDN博客">
            <a:extLst>
              <a:ext uri="{FF2B5EF4-FFF2-40B4-BE49-F238E27FC236}">
                <a16:creationId xmlns:a16="http://schemas.microsoft.com/office/drawing/2014/main" id="{3DE60F22-910C-A699-7362-D3BB8D925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000124"/>
            <a:ext cx="80962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0EC2E30-85A2-523E-929C-FE5DEEBF7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167" t="24427" r="28250" b="35572"/>
          <a:stretch>
            <a:fillRect/>
          </a:stretch>
        </p:blipFill>
        <p:spPr>
          <a:xfrm>
            <a:off x="4952872" y="-522035"/>
            <a:ext cx="6137403" cy="438147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1700030-0C1E-05BE-4D1D-FF646EA98332}"/>
              </a:ext>
            </a:extLst>
          </p:cNvPr>
          <p:cNvSpPr txBox="1">
            <a:spLocks/>
          </p:cNvSpPr>
          <p:nvPr/>
        </p:nvSpPr>
        <p:spPr>
          <a:xfrm>
            <a:off x="1101725" y="2851148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LIF Neuron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C772B-A608-0199-1181-E7BD061C201A}"/>
              </a:ext>
            </a:extLst>
          </p:cNvPr>
          <p:cNvSpPr txBox="1"/>
          <p:nvPr/>
        </p:nvSpPr>
        <p:spPr>
          <a:xfrm>
            <a:off x="1828801" y="5915666"/>
            <a:ext cx="27432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15D03"/>
              </a:buClr>
            </a:pPr>
            <a:r>
              <a:rPr lang="en-US" sz="600" dirty="0"/>
              <a:t>Source: Paredes-</a:t>
            </a:r>
            <a:r>
              <a:rPr lang="en-US" sz="600" dirty="0" err="1"/>
              <a:t>Vallés</a:t>
            </a:r>
            <a:r>
              <a:rPr lang="en-US" sz="600" dirty="0"/>
              <a:t> et al. (2021). </a:t>
            </a:r>
            <a:r>
              <a:rPr lang="en-US" sz="600" i="1" dirty="0"/>
              <a:t>Unsupervised learning of a hierarchical spiking neural network for optical flow estimation: From events to global motion perception.</a:t>
            </a:r>
            <a:endParaRPr lang="nl-NL" sz="600" dirty="0"/>
          </a:p>
          <a:p>
            <a:pPr>
              <a:buClr>
                <a:srgbClr val="F15D03"/>
              </a:buClr>
            </a:pPr>
            <a:r>
              <a:rPr lang="en-US" sz="1050" dirty="0"/>
              <a:t> </a:t>
            </a:r>
            <a:endParaRPr lang="nl-NL" sz="1050" dirty="0" err="1"/>
          </a:p>
        </p:txBody>
      </p:sp>
    </p:spTree>
    <p:extLst>
      <p:ext uri="{BB962C8B-B14F-4D97-AF65-F5344CB8AC3E}">
        <p14:creationId xmlns:p14="http://schemas.microsoft.com/office/powerpoint/2010/main" val="148761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6B72-E3BB-B44D-8925-0AC42B866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SCNN</a:t>
            </a:r>
            <a:endParaRPr lang="nl-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E797BA-32B2-FC6E-B4E9-4E1C894975C1}"/>
              </a:ext>
            </a:extLst>
          </p:cNvPr>
          <p:cNvGrpSpPr/>
          <p:nvPr/>
        </p:nvGrpSpPr>
        <p:grpSpPr>
          <a:xfrm>
            <a:off x="322479" y="2314674"/>
            <a:ext cx="5498404" cy="2740629"/>
            <a:chOff x="5706456" y="3619839"/>
            <a:chExt cx="5620285" cy="2801381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77895CB-34BD-EE0D-D657-6352A5775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8057" t="42726" r="40915" b="41070"/>
            <a:stretch>
              <a:fillRect/>
            </a:stretch>
          </p:blipFill>
          <p:spPr>
            <a:xfrm>
              <a:off x="11045147" y="3619839"/>
              <a:ext cx="281594" cy="242098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A40927-A2AD-3040-8C5F-A84071626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06456" y="3863149"/>
              <a:ext cx="2920045" cy="1657171"/>
            </a:xfrm>
            <a:prstGeom prst="rect">
              <a:avLst/>
            </a:prstGeom>
            <a:scene3d>
              <a:camera prst="orthographicFront">
                <a:rot lat="1475687" lon="17639403" rev="0"/>
              </a:camera>
              <a:lightRig rig="threePt" dir="t"/>
            </a:scene3d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C1D633F-489D-9D2E-EEBD-A749E2BF2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4269" t="42726" r="40929" b="41070"/>
            <a:stretch>
              <a:fillRect/>
            </a:stretch>
          </p:blipFill>
          <p:spPr>
            <a:xfrm>
              <a:off x="7081156" y="3810010"/>
              <a:ext cx="4051663" cy="2420983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40B1ABC-AC42-99B1-B624-E0AE772FF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8057" t="42726" r="40915" b="41070"/>
            <a:stretch>
              <a:fillRect/>
            </a:stretch>
          </p:blipFill>
          <p:spPr>
            <a:xfrm>
              <a:off x="10663621" y="4000237"/>
              <a:ext cx="281594" cy="2420983"/>
            </a:xfrm>
            <a:prstGeom prst="rect">
              <a:avLst/>
            </a:prstGeom>
          </p:spPr>
        </p:pic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5B6563A-1C96-B047-D89A-73C46C1C07B8}"/>
              </a:ext>
            </a:extLst>
          </p:cNvPr>
          <p:cNvSpPr/>
          <p:nvPr/>
        </p:nvSpPr>
        <p:spPr>
          <a:xfrm>
            <a:off x="6655723" y="3332011"/>
            <a:ext cx="985315" cy="4880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B2674B-5672-074E-D2D1-BFFB7A559956}"/>
              </a:ext>
            </a:extLst>
          </p:cNvPr>
          <p:cNvGrpSpPr/>
          <p:nvPr/>
        </p:nvGrpSpPr>
        <p:grpSpPr>
          <a:xfrm>
            <a:off x="8413612" y="2785849"/>
            <a:ext cx="2783406" cy="1579626"/>
            <a:chOff x="7109745" y="2785850"/>
            <a:chExt cx="2266546" cy="12863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2E1BAB-4C3C-44EE-3FB5-8B3D195B2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9745" y="2785850"/>
              <a:ext cx="2266546" cy="12863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7517E7-F26E-B0F6-3B33-C3EAA1019A31}"/>
                </a:ext>
              </a:extLst>
            </p:cNvPr>
            <p:cNvGrpSpPr/>
            <p:nvPr/>
          </p:nvGrpSpPr>
          <p:grpSpPr>
            <a:xfrm>
              <a:off x="7846722" y="3594361"/>
              <a:ext cx="58053" cy="62869"/>
              <a:chOff x="8087360" y="1668700"/>
              <a:chExt cx="108000" cy="10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CBFD419-67E7-5273-22EB-AA6E1BC3D5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F943B80-F662-56E1-7A7B-8664B41DF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7360" y="1668700"/>
                <a:ext cx="108000" cy="108000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480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0DF675-91AD-2951-34E0-304DF0AAAD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Related work</a:t>
            </a:r>
            <a:endParaRPr lang="nl-N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6F48C3-5FA2-A724-6941-3621021AA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945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DC907B-C285-E4BE-C701-5D46C5BED96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1E507-0226-D513-D57E-4A64BD09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B83432-219A-720C-F360-B3E93FBD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Sioux Technologies | Confidential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B9560-E99D-1229-B88A-59CE8A9FEED1}"/>
              </a:ext>
            </a:extLst>
          </p:cNvPr>
          <p:cNvSpPr txBox="1"/>
          <p:nvPr/>
        </p:nvSpPr>
        <p:spPr>
          <a:xfrm>
            <a:off x="665077" y="1467747"/>
            <a:ext cx="71970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r>
              <a:rPr lang="nl-NL" sz="2000" dirty="0"/>
              <a:t>“Event-</a:t>
            </a:r>
            <a:r>
              <a:rPr lang="nl-NL" sz="2000" dirty="0" err="1"/>
              <a:t>based</a:t>
            </a:r>
            <a:r>
              <a:rPr lang="nl-NL" sz="2000" dirty="0"/>
              <a:t> </a:t>
            </a:r>
            <a:r>
              <a:rPr lang="nl-NL" sz="2000" dirty="0" err="1"/>
              <a:t>trajectory</a:t>
            </a:r>
            <a:r>
              <a:rPr lang="nl-NL" sz="2000" dirty="0"/>
              <a:t> </a:t>
            </a:r>
            <a:r>
              <a:rPr lang="nl-NL" sz="2000" dirty="0" err="1"/>
              <a:t>prediction</a:t>
            </a:r>
            <a:r>
              <a:rPr lang="nl-NL" sz="2000" dirty="0"/>
              <a:t> </a:t>
            </a:r>
            <a:r>
              <a:rPr lang="nl-NL" sz="2000" dirty="0" err="1"/>
              <a:t>using</a:t>
            </a:r>
            <a:r>
              <a:rPr lang="nl-NL" sz="2000" dirty="0"/>
              <a:t> </a:t>
            </a:r>
            <a:r>
              <a:rPr lang="nl-NL" sz="2000" dirty="0" err="1"/>
              <a:t>spiking</a:t>
            </a:r>
            <a:r>
              <a:rPr lang="nl-NL" sz="2000" dirty="0"/>
              <a:t> </a:t>
            </a:r>
            <a:r>
              <a:rPr lang="nl-NL" sz="2000" dirty="0" err="1"/>
              <a:t>neural</a:t>
            </a:r>
            <a:r>
              <a:rPr lang="nl-NL" sz="2000" dirty="0"/>
              <a:t> </a:t>
            </a:r>
            <a:r>
              <a:rPr lang="nl-NL" sz="2000" dirty="0" err="1"/>
              <a:t>networks</a:t>
            </a:r>
            <a:r>
              <a:rPr lang="nl-NL" sz="2000" dirty="0"/>
              <a:t>”, G. Debat et al. (2021)</a:t>
            </a:r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nl-NL" sz="1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nl-NL" sz="1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nl-NL" sz="1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nl-NL" sz="1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nl-NL" sz="1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nl-NL" sz="1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nl-NL" sz="1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nl-NL" sz="1600" dirty="0"/>
          </a:p>
          <a:p>
            <a:pPr>
              <a:buClr>
                <a:srgbClr val="F15D03"/>
              </a:buClr>
            </a:pPr>
            <a:endParaRPr lang="nl-NL" sz="1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nl-NL" sz="1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endParaRPr lang="nl-NL" sz="1600" dirty="0"/>
          </a:p>
          <a:p>
            <a:pPr marL="285750" indent="-285750">
              <a:buClr>
                <a:srgbClr val="F15D03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“Detection of fast-moving objects with neuromorphic hardware”, A. Ziegler et al. (2024)</a:t>
            </a:r>
            <a:endParaRPr lang="nl-NL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F0115-41DD-E896-DF32-5EEA29A0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62" y="99676"/>
            <a:ext cx="3512870" cy="3483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9DA5A1-D193-3CF3-5FDA-681D63EEF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196" y="3804962"/>
            <a:ext cx="4406864" cy="24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95341"/>
      </p:ext>
    </p:extLst>
  </p:cSld>
  <p:clrMapOvr>
    <a:masterClrMapping/>
  </p:clrMapOvr>
</p:sld>
</file>

<file path=ppt/theme/theme1.xml><?xml version="1.0" encoding="utf-8"?>
<a:theme xmlns:a="http://schemas.openxmlformats.org/drawingml/2006/main" name="sioux_original">
  <a:themeElements>
    <a:clrScheme name="Sioux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F15D03"/>
      </a:accent1>
      <a:accent2>
        <a:srgbClr val="D6001C"/>
      </a:accent2>
      <a:accent3>
        <a:srgbClr val="70BF43"/>
      </a:accent3>
      <a:accent4>
        <a:srgbClr val="00AEEF"/>
      </a:accent4>
      <a:accent5>
        <a:srgbClr val="6CBAC7"/>
      </a:accent5>
      <a:accent6>
        <a:srgbClr val="D8DADB"/>
      </a:accent6>
      <a:hlink>
        <a:srgbClr val="F15D03"/>
      </a:hlink>
      <a:folHlink>
        <a:srgbClr val="6CBAC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Clr>
            <a:srgbClr val="F15D03"/>
          </a:buClr>
          <a:buFont typeface="Wingdings" panose="05000000000000000000" pitchFamily="2" charset="2"/>
          <a:buChar char="§"/>
          <a:defRPr sz="26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  -  AutoRecovered" id="{2EADA580-587F-4A24-BD66-A29F0EE3BD58}" vid="{3CA2306C-160D-435B-92FA-5CFC91A1BCF6}"/>
    </a:ext>
  </a:extLst>
</a:theme>
</file>

<file path=ppt/theme/theme2.xml><?xml version="1.0" encoding="utf-8"?>
<a:theme xmlns:a="http://schemas.openxmlformats.org/drawingml/2006/main" name="Custom Design">
  <a:themeElements>
    <a:clrScheme name="Sioux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F15D03"/>
      </a:accent1>
      <a:accent2>
        <a:srgbClr val="D6001C"/>
      </a:accent2>
      <a:accent3>
        <a:srgbClr val="70BF43"/>
      </a:accent3>
      <a:accent4>
        <a:srgbClr val="00AEEF"/>
      </a:accent4>
      <a:accent5>
        <a:srgbClr val="6CBAC7"/>
      </a:accent5>
      <a:accent6>
        <a:srgbClr val="D8DADB"/>
      </a:accent6>
      <a:hlink>
        <a:srgbClr val="F15D03"/>
      </a:hlink>
      <a:folHlink>
        <a:srgbClr val="6CBAC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  -  AutoRecovered" id="{2EADA580-587F-4A24-BD66-A29F0EE3BD58}" vid="{FE13800E-7D75-440E-BA80-E208D43F5658}"/>
    </a:ext>
  </a:extLst>
</a:theme>
</file>

<file path=ppt/theme/theme3.xml><?xml version="1.0" encoding="utf-8"?>
<a:theme xmlns:a="http://schemas.openxmlformats.org/drawingml/2006/main" name="1_Office Theme">
  <a:themeElements>
    <a:clrScheme name="Sioux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F15D03"/>
      </a:accent1>
      <a:accent2>
        <a:srgbClr val="D6001C"/>
      </a:accent2>
      <a:accent3>
        <a:srgbClr val="70BF43"/>
      </a:accent3>
      <a:accent4>
        <a:srgbClr val="00AEEF"/>
      </a:accent4>
      <a:accent5>
        <a:srgbClr val="6CBAC7"/>
      </a:accent5>
      <a:accent6>
        <a:srgbClr val="D8DADB"/>
      </a:accent6>
      <a:hlink>
        <a:srgbClr val="F15D03"/>
      </a:hlink>
      <a:folHlink>
        <a:srgbClr val="6CBAC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Clr>
            <a:srgbClr val="F15D03"/>
          </a:buClr>
          <a:buFont typeface="Wingdings" panose="05000000000000000000" pitchFamily="2" charset="2"/>
          <a:buChar char="§"/>
          <a:defRPr sz="26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  -  AutoRecovered" id="{2EADA580-587F-4A24-BD66-A29F0EE3BD58}" vid="{2330CF6B-DA6B-43D2-A1FE-1371EECF5A78}"/>
    </a:ext>
  </a:extLst>
</a:theme>
</file>

<file path=ppt/theme/theme4.xml><?xml version="1.0" encoding="utf-8"?>
<a:theme xmlns:a="http://schemas.openxmlformats.org/drawingml/2006/main" name="2_Office Theme">
  <a:themeElements>
    <a:clrScheme name="Sioux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F15D03"/>
      </a:accent1>
      <a:accent2>
        <a:srgbClr val="D6001C"/>
      </a:accent2>
      <a:accent3>
        <a:srgbClr val="70BF43"/>
      </a:accent3>
      <a:accent4>
        <a:srgbClr val="00AEEF"/>
      </a:accent4>
      <a:accent5>
        <a:srgbClr val="6CBAC7"/>
      </a:accent5>
      <a:accent6>
        <a:srgbClr val="D8DADB"/>
      </a:accent6>
      <a:hlink>
        <a:srgbClr val="F15D03"/>
      </a:hlink>
      <a:folHlink>
        <a:srgbClr val="6CBAC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 sz="1600" b="1"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>
        <a:spAutoFit/>
      </a:bodyPr>
      <a:lstStyle>
        <a:defPPr marL="0" indent="0" algn="ctr">
          <a:buClr>
            <a:srgbClr val="F15D03"/>
          </a:buClr>
          <a:buFont typeface="Wingdings" panose="05000000000000000000" pitchFamily="2" charset="2"/>
          <a:buNone/>
          <a:defRPr sz="16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F4E2BF2-A8BB-452A-8930-4968ED3F241D}" vid="{28D1B513-ED70-4901-A507-4D3D79B29729}"/>
    </a:ext>
  </a:extLst>
</a:theme>
</file>

<file path=ppt/theme/theme5.xml><?xml version="1.0" encoding="utf-8"?>
<a:theme xmlns:a="http://schemas.openxmlformats.org/drawingml/2006/main" name="1_Custom Design">
  <a:themeElements>
    <a:clrScheme name="Sioux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F15D03"/>
      </a:accent1>
      <a:accent2>
        <a:srgbClr val="D6001C"/>
      </a:accent2>
      <a:accent3>
        <a:srgbClr val="70BF43"/>
      </a:accent3>
      <a:accent4>
        <a:srgbClr val="00AEEF"/>
      </a:accent4>
      <a:accent5>
        <a:srgbClr val="6CBAC7"/>
      </a:accent5>
      <a:accent6>
        <a:srgbClr val="D8DADB"/>
      </a:accent6>
      <a:hlink>
        <a:srgbClr val="F15D03"/>
      </a:hlink>
      <a:folHlink>
        <a:srgbClr val="6CBAC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F4E2BF2-A8BB-452A-8930-4968ED3F241D}" vid="{B599A342-D7AA-4EDC-8D49-6A8924F2CB9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sioux_original</Template>
  <TotalTime>0</TotalTime>
  <Words>689</Words>
  <Application>Microsoft Office PowerPoint</Application>
  <PresentationFormat>Widescreen</PresentationFormat>
  <Paragraphs>177</Paragraphs>
  <Slides>38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Aptos</vt:lpstr>
      <vt:lpstr>Arial</vt:lpstr>
      <vt:lpstr>Cambria Math</vt:lpstr>
      <vt:lpstr>Open Sans</vt:lpstr>
      <vt:lpstr>Wingdings</vt:lpstr>
      <vt:lpstr>sioux_original</vt:lpstr>
      <vt:lpstr>Custom Design</vt:lpstr>
      <vt:lpstr>1_Office Theme</vt:lpstr>
      <vt:lpstr>2_Office Theme</vt:lpstr>
      <vt:lpstr>1_Custom Design</vt:lpstr>
      <vt:lpstr>PowerPoint Presentation</vt:lpstr>
      <vt:lpstr>Neuromorphic Vision for Robotic Goalie:</vt:lpstr>
      <vt:lpstr>1. Introduction</vt:lpstr>
      <vt:lpstr>Problem Statement:</vt:lpstr>
      <vt:lpstr>Event Camera</vt:lpstr>
      <vt:lpstr>SNN</vt:lpstr>
      <vt:lpstr>SCNN</vt:lpstr>
      <vt:lpstr>2. Related work</vt:lpstr>
      <vt:lpstr>PowerPoint Presentation</vt:lpstr>
      <vt:lpstr>3. Real-World Data</vt:lpstr>
      <vt:lpstr>Data acquisition</vt:lpstr>
      <vt:lpstr>Postprocessing</vt:lpstr>
      <vt:lpstr>Spatial Downsampling</vt:lpstr>
      <vt:lpstr>2D Ball Detector</vt:lpstr>
      <vt:lpstr>2D Ball Tracker</vt:lpstr>
      <vt:lpstr>Labels are not good enough</vt:lpstr>
      <vt:lpstr>Labels are not good enough</vt:lpstr>
      <vt:lpstr>4. Simulated Data</vt:lpstr>
      <vt:lpstr>Simulating Trajectories</vt:lpstr>
      <vt:lpstr>Dataset Composition</vt:lpstr>
      <vt:lpstr>Events simulation</vt:lpstr>
      <vt:lpstr>3D Ball Tracker</vt:lpstr>
      <vt:lpstr>PowerPoint Presentation</vt:lpstr>
      <vt:lpstr>Kalman Filter Integration</vt:lpstr>
      <vt:lpstr>5. Trajectory Prediction</vt:lpstr>
      <vt:lpstr>Performance Measurement</vt:lpstr>
      <vt:lpstr>PowerPoint Presentation</vt:lpstr>
      <vt:lpstr>Results in Goal: Cutoff distance</vt:lpstr>
      <vt:lpstr>Results in Goal: Cutoff time</vt:lpstr>
      <vt:lpstr>So… Is it possible to stop the ball?</vt:lpstr>
      <vt:lpstr>Depends…</vt:lpstr>
      <vt:lpstr>6. Limitations and Future Work</vt:lpstr>
      <vt:lpstr>Limitations</vt:lpstr>
      <vt:lpstr>Future Work</vt:lpstr>
      <vt:lpstr>PowerPoint Presentation</vt:lpstr>
      <vt:lpstr>PowerPoint Presentation</vt:lpstr>
      <vt:lpstr>PowerPoint Presentation</vt:lpstr>
      <vt:lpstr>Kalman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Mario Real Enrique</dc:creator>
  <cp:lastModifiedBy>Mario Real Enrique</cp:lastModifiedBy>
  <cp:revision>1</cp:revision>
  <dcterms:created xsi:type="dcterms:W3CDTF">2025-07-01T15:13:50Z</dcterms:created>
  <dcterms:modified xsi:type="dcterms:W3CDTF">2025-08-22T18:47:16Z</dcterms:modified>
</cp:coreProperties>
</file>